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98" r:id="rId3"/>
    <p:sldId id="257" r:id="rId4"/>
    <p:sldId id="258" r:id="rId5"/>
    <p:sldId id="287" r:id="rId6"/>
    <p:sldId id="271" r:id="rId7"/>
    <p:sldId id="288" r:id="rId8"/>
    <p:sldId id="290" r:id="rId9"/>
    <p:sldId id="289" r:id="rId10"/>
    <p:sldId id="291" r:id="rId11"/>
    <p:sldId id="292" r:id="rId12"/>
    <p:sldId id="293" r:id="rId13"/>
    <p:sldId id="294" r:id="rId14"/>
    <p:sldId id="295" r:id="rId15"/>
    <p:sldId id="296" r:id="rId16"/>
    <p:sldId id="259" r:id="rId17"/>
    <p:sldId id="29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4E0E8"/>
    <a:srgbClr val="A3BCCD"/>
    <a:srgbClr val="B9CCD9"/>
    <a:srgbClr val="D0DD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3B294A-7772-430C-B752-43ABFEF6CB09}" v="9" dt="2019-05-15T18:43:59.3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381" autoAdjust="0"/>
  </p:normalViewPr>
  <p:slideViewPr>
    <p:cSldViewPr>
      <p:cViewPr>
        <p:scale>
          <a:sx n="70" d="100"/>
          <a:sy n="70" d="100"/>
        </p:scale>
        <p:origin x="1308" y="29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m Stevens" userId="8160db80c1bcff62" providerId="LiveId" clId="{623B294A-7772-430C-B752-43ABFEF6CB09}"/>
    <pc:docChg chg="custSel modSld modMainMaster">
      <pc:chgData name="Tim Stevens" userId="8160db80c1bcff62" providerId="LiveId" clId="{623B294A-7772-430C-B752-43ABFEF6CB09}" dt="2019-05-15T18:46:20.888" v="93" actId="255"/>
      <pc:docMkLst>
        <pc:docMk/>
      </pc:docMkLst>
      <pc:sldChg chg="modSp">
        <pc:chgData name="Tim Stevens" userId="8160db80c1bcff62" providerId="LiveId" clId="{623B294A-7772-430C-B752-43ABFEF6CB09}" dt="2019-05-15T18:44:38.359" v="87" actId="403"/>
        <pc:sldMkLst>
          <pc:docMk/>
          <pc:sldMk cId="1692358944" sldId="256"/>
        </pc:sldMkLst>
        <pc:spChg chg="mod">
          <ac:chgData name="Tim Stevens" userId="8160db80c1bcff62" providerId="LiveId" clId="{623B294A-7772-430C-B752-43ABFEF6CB09}" dt="2019-05-11T22:40:54.836" v="0"/>
          <ac:spMkLst>
            <pc:docMk/>
            <pc:sldMk cId="1692358944" sldId="256"/>
            <ac:spMk id="2" creationId="{00000000-0000-0000-0000-000000000000}"/>
          </ac:spMkLst>
        </pc:spChg>
        <pc:spChg chg="mod">
          <ac:chgData name="Tim Stevens" userId="8160db80c1bcff62" providerId="LiveId" clId="{623B294A-7772-430C-B752-43ABFEF6CB09}" dt="2019-05-15T18:44:38.359" v="87" actId="403"/>
          <ac:spMkLst>
            <pc:docMk/>
            <pc:sldMk cId="1692358944" sldId="256"/>
            <ac:spMk id="3" creationId="{00000000-0000-0000-0000-000000000000}"/>
          </ac:spMkLst>
        </pc:spChg>
      </pc:sldChg>
      <pc:sldChg chg="modSp">
        <pc:chgData name="Tim Stevens" userId="8160db80c1bcff62" providerId="LiveId" clId="{623B294A-7772-430C-B752-43ABFEF6CB09}" dt="2019-05-15T18:38:13.008" v="16" actId="255"/>
        <pc:sldMkLst>
          <pc:docMk/>
          <pc:sldMk cId="890432635" sldId="257"/>
        </pc:sldMkLst>
        <pc:spChg chg="mod">
          <ac:chgData name="Tim Stevens" userId="8160db80c1bcff62" providerId="LiveId" clId="{623B294A-7772-430C-B752-43ABFEF6CB09}" dt="2019-05-11T22:40:54.836" v="0"/>
          <ac:spMkLst>
            <pc:docMk/>
            <pc:sldMk cId="890432635" sldId="257"/>
            <ac:spMk id="2" creationId="{00000000-0000-0000-0000-000000000000}"/>
          </ac:spMkLst>
        </pc:spChg>
        <pc:spChg chg="mod">
          <ac:chgData name="Tim Stevens" userId="8160db80c1bcff62" providerId="LiveId" clId="{623B294A-7772-430C-B752-43ABFEF6CB09}" dt="2019-05-15T18:38:13.008" v="16" actId="255"/>
          <ac:spMkLst>
            <pc:docMk/>
            <pc:sldMk cId="890432635" sldId="257"/>
            <ac:spMk id="3" creationId="{00000000-0000-0000-0000-000000000000}"/>
          </ac:spMkLst>
        </pc:spChg>
      </pc:sldChg>
      <pc:sldChg chg="modSp">
        <pc:chgData name="Tim Stevens" userId="8160db80c1bcff62" providerId="LiveId" clId="{623B294A-7772-430C-B752-43ABFEF6CB09}" dt="2019-05-15T18:46:20.888" v="93" actId="255"/>
        <pc:sldMkLst>
          <pc:docMk/>
          <pc:sldMk cId="1233195222" sldId="258"/>
        </pc:sldMkLst>
        <pc:spChg chg="mod">
          <ac:chgData name="Tim Stevens" userId="8160db80c1bcff62" providerId="LiveId" clId="{623B294A-7772-430C-B752-43ABFEF6CB09}" dt="2019-05-15T18:46:20.888" v="93" actId="255"/>
          <ac:spMkLst>
            <pc:docMk/>
            <pc:sldMk cId="1233195222" sldId="258"/>
            <ac:spMk id="3" creationId="{00000000-0000-0000-0000-000000000000}"/>
          </ac:spMkLst>
        </pc:spChg>
      </pc:sldChg>
      <pc:sldChg chg="modSp">
        <pc:chgData name="Tim Stevens" userId="8160db80c1bcff62" providerId="LiveId" clId="{623B294A-7772-430C-B752-43ABFEF6CB09}" dt="2019-05-15T18:43:59.352" v="80" actId="255"/>
        <pc:sldMkLst>
          <pc:docMk/>
          <pc:sldMk cId="1255019506" sldId="259"/>
        </pc:sldMkLst>
        <pc:spChg chg="mod">
          <ac:chgData name="Tim Stevens" userId="8160db80c1bcff62" providerId="LiveId" clId="{623B294A-7772-430C-B752-43ABFEF6CB09}" dt="2019-05-11T22:40:54.836" v="0"/>
          <ac:spMkLst>
            <pc:docMk/>
            <pc:sldMk cId="1255019506" sldId="259"/>
            <ac:spMk id="2" creationId="{00000000-0000-0000-0000-000000000000}"/>
          </ac:spMkLst>
        </pc:spChg>
        <pc:spChg chg="mod">
          <ac:chgData name="Tim Stevens" userId="8160db80c1bcff62" providerId="LiveId" clId="{623B294A-7772-430C-B752-43ABFEF6CB09}" dt="2019-05-15T18:43:59.352" v="80" actId="255"/>
          <ac:spMkLst>
            <pc:docMk/>
            <pc:sldMk cId="1255019506" sldId="259"/>
            <ac:spMk id="3" creationId="{00000000-0000-0000-0000-000000000000}"/>
          </ac:spMkLst>
        </pc:spChg>
      </pc:sldChg>
      <pc:sldChg chg="addSp delSp modSp">
        <pc:chgData name="Tim Stevens" userId="8160db80c1bcff62" providerId="LiveId" clId="{623B294A-7772-430C-B752-43ABFEF6CB09}" dt="2019-05-15T18:39:41.073" v="28" actId="14100"/>
        <pc:sldMkLst>
          <pc:docMk/>
          <pc:sldMk cId="2785278442" sldId="271"/>
        </pc:sldMkLst>
        <pc:spChg chg="del mod">
          <ac:chgData name="Tim Stevens" userId="8160db80c1bcff62" providerId="LiveId" clId="{623B294A-7772-430C-B752-43ABFEF6CB09}" dt="2019-05-15T18:38:52.286" v="20" actId="478"/>
          <ac:spMkLst>
            <pc:docMk/>
            <pc:sldMk cId="2785278442" sldId="271"/>
            <ac:spMk id="2" creationId="{00000000-0000-0000-0000-000000000000}"/>
          </ac:spMkLst>
        </pc:spChg>
        <pc:spChg chg="mod">
          <ac:chgData name="Tim Stevens" userId="8160db80c1bcff62" providerId="LiveId" clId="{623B294A-7772-430C-B752-43ABFEF6CB09}" dt="2019-05-15T18:39:41.073" v="28" actId="14100"/>
          <ac:spMkLst>
            <pc:docMk/>
            <pc:sldMk cId="2785278442" sldId="271"/>
            <ac:spMk id="3" creationId="{00000000-0000-0000-0000-000000000000}"/>
          </ac:spMkLst>
        </pc:spChg>
        <pc:spChg chg="add del mod">
          <ac:chgData name="Tim Stevens" userId="8160db80c1bcff62" providerId="LiveId" clId="{623B294A-7772-430C-B752-43ABFEF6CB09}" dt="2019-05-15T18:38:56.333" v="21" actId="478"/>
          <ac:spMkLst>
            <pc:docMk/>
            <pc:sldMk cId="2785278442" sldId="271"/>
            <ac:spMk id="5" creationId="{C1B2059C-ABA8-44E6-A4BC-313E1C60CF1B}"/>
          </ac:spMkLst>
        </pc:spChg>
      </pc:sldChg>
      <pc:sldChg chg="modSp">
        <pc:chgData name="Tim Stevens" userId="8160db80c1bcff62" providerId="LiveId" clId="{623B294A-7772-430C-B752-43ABFEF6CB09}" dt="2019-05-15T18:37:53.363" v="15" actId="255"/>
        <pc:sldMkLst>
          <pc:docMk/>
          <pc:sldMk cId="2567440492" sldId="287"/>
        </pc:sldMkLst>
        <pc:spChg chg="mod">
          <ac:chgData name="Tim Stevens" userId="8160db80c1bcff62" providerId="LiveId" clId="{623B294A-7772-430C-B752-43ABFEF6CB09}" dt="2019-05-11T22:40:54.836" v="0"/>
          <ac:spMkLst>
            <pc:docMk/>
            <pc:sldMk cId="2567440492" sldId="287"/>
            <ac:spMk id="2" creationId="{00000000-0000-0000-0000-000000000000}"/>
          </ac:spMkLst>
        </pc:spChg>
        <pc:spChg chg="mod">
          <ac:chgData name="Tim Stevens" userId="8160db80c1bcff62" providerId="LiveId" clId="{623B294A-7772-430C-B752-43ABFEF6CB09}" dt="2019-05-15T18:37:53.363" v="15" actId="255"/>
          <ac:spMkLst>
            <pc:docMk/>
            <pc:sldMk cId="2567440492" sldId="287"/>
            <ac:spMk id="3" creationId="{00000000-0000-0000-0000-000000000000}"/>
          </ac:spMkLst>
        </pc:spChg>
      </pc:sldChg>
      <pc:sldChg chg="modSp">
        <pc:chgData name="Tim Stevens" userId="8160db80c1bcff62" providerId="LiveId" clId="{623B294A-7772-430C-B752-43ABFEF6CB09}" dt="2019-05-15T18:40:13.168" v="33" actId="403"/>
        <pc:sldMkLst>
          <pc:docMk/>
          <pc:sldMk cId="1845909031" sldId="288"/>
        </pc:sldMkLst>
        <pc:spChg chg="mod">
          <ac:chgData name="Tim Stevens" userId="8160db80c1bcff62" providerId="LiveId" clId="{623B294A-7772-430C-B752-43ABFEF6CB09}" dt="2019-05-11T22:40:54.836" v="0"/>
          <ac:spMkLst>
            <pc:docMk/>
            <pc:sldMk cId="1845909031" sldId="288"/>
            <ac:spMk id="2" creationId="{00000000-0000-0000-0000-000000000000}"/>
          </ac:spMkLst>
        </pc:spChg>
        <pc:spChg chg="mod">
          <ac:chgData name="Tim Stevens" userId="8160db80c1bcff62" providerId="LiveId" clId="{623B294A-7772-430C-B752-43ABFEF6CB09}" dt="2019-05-15T18:40:13.168" v="33" actId="403"/>
          <ac:spMkLst>
            <pc:docMk/>
            <pc:sldMk cId="1845909031" sldId="288"/>
            <ac:spMk id="3" creationId="{00000000-0000-0000-0000-000000000000}"/>
          </ac:spMkLst>
        </pc:spChg>
      </pc:sldChg>
      <pc:sldChg chg="modSp">
        <pc:chgData name="Tim Stevens" userId="8160db80c1bcff62" providerId="LiveId" clId="{623B294A-7772-430C-B752-43ABFEF6CB09}" dt="2019-05-15T18:41:07.259" v="41" actId="403"/>
        <pc:sldMkLst>
          <pc:docMk/>
          <pc:sldMk cId="4272257493" sldId="289"/>
        </pc:sldMkLst>
        <pc:spChg chg="mod">
          <ac:chgData name="Tim Stevens" userId="8160db80c1bcff62" providerId="LiveId" clId="{623B294A-7772-430C-B752-43ABFEF6CB09}" dt="2019-05-11T22:40:54.836" v="0"/>
          <ac:spMkLst>
            <pc:docMk/>
            <pc:sldMk cId="4272257493" sldId="289"/>
            <ac:spMk id="2" creationId="{00000000-0000-0000-0000-000000000000}"/>
          </ac:spMkLst>
        </pc:spChg>
        <pc:spChg chg="mod">
          <ac:chgData name="Tim Stevens" userId="8160db80c1bcff62" providerId="LiveId" clId="{623B294A-7772-430C-B752-43ABFEF6CB09}" dt="2019-05-15T18:41:07.259" v="41" actId="403"/>
          <ac:spMkLst>
            <pc:docMk/>
            <pc:sldMk cId="4272257493" sldId="289"/>
            <ac:spMk id="3" creationId="{00000000-0000-0000-0000-000000000000}"/>
          </ac:spMkLst>
        </pc:spChg>
      </pc:sldChg>
      <pc:sldChg chg="modSp">
        <pc:chgData name="Tim Stevens" userId="8160db80c1bcff62" providerId="LiveId" clId="{623B294A-7772-430C-B752-43ABFEF6CB09}" dt="2019-05-15T18:40:43.418" v="37" actId="403"/>
        <pc:sldMkLst>
          <pc:docMk/>
          <pc:sldMk cId="3256291809" sldId="290"/>
        </pc:sldMkLst>
        <pc:spChg chg="mod">
          <ac:chgData name="Tim Stevens" userId="8160db80c1bcff62" providerId="LiveId" clId="{623B294A-7772-430C-B752-43ABFEF6CB09}" dt="2019-05-11T22:40:54.836" v="0"/>
          <ac:spMkLst>
            <pc:docMk/>
            <pc:sldMk cId="3256291809" sldId="290"/>
            <ac:spMk id="2" creationId="{00000000-0000-0000-0000-000000000000}"/>
          </ac:spMkLst>
        </pc:spChg>
        <pc:spChg chg="mod">
          <ac:chgData name="Tim Stevens" userId="8160db80c1bcff62" providerId="LiveId" clId="{623B294A-7772-430C-B752-43ABFEF6CB09}" dt="2019-05-15T18:40:43.418" v="37" actId="403"/>
          <ac:spMkLst>
            <pc:docMk/>
            <pc:sldMk cId="3256291809" sldId="290"/>
            <ac:spMk id="3" creationId="{00000000-0000-0000-0000-000000000000}"/>
          </ac:spMkLst>
        </pc:spChg>
      </pc:sldChg>
      <pc:sldChg chg="modSp">
        <pc:chgData name="Tim Stevens" userId="8160db80c1bcff62" providerId="LiveId" clId="{623B294A-7772-430C-B752-43ABFEF6CB09}" dt="2019-05-15T18:41:30.564" v="45" actId="403"/>
        <pc:sldMkLst>
          <pc:docMk/>
          <pc:sldMk cId="1881020066" sldId="291"/>
        </pc:sldMkLst>
        <pc:spChg chg="mod">
          <ac:chgData name="Tim Stevens" userId="8160db80c1bcff62" providerId="LiveId" clId="{623B294A-7772-430C-B752-43ABFEF6CB09}" dt="2019-05-11T22:40:54.836" v="0"/>
          <ac:spMkLst>
            <pc:docMk/>
            <pc:sldMk cId="1881020066" sldId="291"/>
            <ac:spMk id="2" creationId="{00000000-0000-0000-0000-000000000000}"/>
          </ac:spMkLst>
        </pc:spChg>
        <pc:spChg chg="mod">
          <ac:chgData name="Tim Stevens" userId="8160db80c1bcff62" providerId="LiveId" clId="{623B294A-7772-430C-B752-43ABFEF6CB09}" dt="2019-05-15T18:41:30.564" v="45" actId="403"/>
          <ac:spMkLst>
            <pc:docMk/>
            <pc:sldMk cId="1881020066" sldId="291"/>
            <ac:spMk id="3" creationId="{00000000-0000-0000-0000-000000000000}"/>
          </ac:spMkLst>
        </pc:spChg>
      </pc:sldChg>
      <pc:sldChg chg="modSp">
        <pc:chgData name="Tim Stevens" userId="8160db80c1bcff62" providerId="LiveId" clId="{623B294A-7772-430C-B752-43ABFEF6CB09}" dt="2019-05-15T18:41:52.806" v="50" actId="14100"/>
        <pc:sldMkLst>
          <pc:docMk/>
          <pc:sldMk cId="2224042537" sldId="292"/>
        </pc:sldMkLst>
        <pc:spChg chg="mod">
          <ac:chgData name="Tim Stevens" userId="8160db80c1bcff62" providerId="LiveId" clId="{623B294A-7772-430C-B752-43ABFEF6CB09}" dt="2019-05-11T22:40:54.836" v="0"/>
          <ac:spMkLst>
            <pc:docMk/>
            <pc:sldMk cId="2224042537" sldId="292"/>
            <ac:spMk id="2" creationId="{00000000-0000-0000-0000-000000000000}"/>
          </ac:spMkLst>
        </pc:spChg>
        <pc:spChg chg="mod">
          <ac:chgData name="Tim Stevens" userId="8160db80c1bcff62" providerId="LiveId" clId="{623B294A-7772-430C-B752-43ABFEF6CB09}" dt="2019-05-15T18:41:52.806" v="50" actId="14100"/>
          <ac:spMkLst>
            <pc:docMk/>
            <pc:sldMk cId="2224042537" sldId="292"/>
            <ac:spMk id="3" creationId="{00000000-0000-0000-0000-000000000000}"/>
          </ac:spMkLst>
        </pc:spChg>
      </pc:sldChg>
      <pc:sldChg chg="modSp">
        <pc:chgData name="Tim Stevens" userId="8160db80c1bcff62" providerId="LiveId" clId="{623B294A-7772-430C-B752-43ABFEF6CB09}" dt="2019-05-15T18:42:10.213" v="54" actId="14100"/>
        <pc:sldMkLst>
          <pc:docMk/>
          <pc:sldMk cId="867554843" sldId="293"/>
        </pc:sldMkLst>
        <pc:spChg chg="mod">
          <ac:chgData name="Tim Stevens" userId="8160db80c1bcff62" providerId="LiveId" clId="{623B294A-7772-430C-B752-43ABFEF6CB09}" dt="2019-05-11T22:40:54.836" v="0"/>
          <ac:spMkLst>
            <pc:docMk/>
            <pc:sldMk cId="867554843" sldId="293"/>
            <ac:spMk id="2" creationId="{00000000-0000-0000-0000-000000000000}"/>
          </ac:spMkLst>
        </pc:spChg>
        <pc:spChg chg="mod">
          <ac:chgData name="Tim Stevens" userId="8160db80c1bcff62" providerId="LiveId" clId="{623B294A-7772-430C-B752-43ABFEF6CB09}" dt="2019-05-15T18:42:10.213" v="54" actId="14100"/>
          <ac:spMkLst>
            <pc:docMk/>
            <pc:sldMk cId="867554843" sldId="293"/>
            <ac:spMk id="3" creationId="{00000000-0000-0000-0000-000000000000}"/>
          </ac:spMkLst>
        </pc:spChg>
      </pc:sldChg>
      <pc:sldChg chg="modSp">
        <pc:chgData name="Tim Stevens" userId="8160db80c1bcff62" providerId="LiveId" clId="{623B294A-7772-430C-B752-43ABFEF6CB09}" dt="2019-05-15T18:42:43.132" v="64" actId="14100"/>
        <pc:sldMkLst>
          <pc:docMk/>
          <pc:sldMk cId="618526620" sldId="294"/>
        </pc:sldMkLst>
        <pc:spChg chg="mod">
          <ac:chgData name="Tim Stevens" userId="8160db80c1bcff62" providerId="LiveId" clId="{623B294A-7772-430C-B752-43ABFEF6CB09}" dt="2019-05-11T22:40:54.836" v="0"/>
          <ac:spMkLst>
            <pc:docMk/>
            <pc:sldMk cId="618526620" sldId="294"/>
            <ac:spMk id="2" creationId="{00000000-0000-0000-0000-000000000000}"/>
          </ac:spMkLst>
        </pc:spChg>
        <pc:spChg chg="mod">
          <ac:chgData name="Tim Stevens" userId="8160db80c1bcff62" providerId="LiveId" clId="{623B294A-7772-430C-B752-43ABFEF6CB09}" dt="2019-05-15T18:42:43.132" v="64" actId="14100"/>
          <ac:spMkLst>
            <pc:docMk/>
            <pc:sldMk cId="618526620" sldId="294"/>
            <ac:spMk id="3" creationId="{00000000-0000-0000-0000-000000000000}"/>
          </ac:spMkLst>
        </pc:spChg>
      </pc:sldChg>
      <pc:sldChg chg="modSp">
        <pc:chgData name="Tim Stevens" userId="8160db80c1bcff62" providerId="LiveId" clId="{623B294A-7772-430C-B752-43ABFEF6CB09}" dt="2019-05-15T18:43:07.368" v="71" actId="14100"/>
        <pc:sldMkLst>
          <pc:docMk/>
          <pc:sldMk cId="1998500537" sldId="295"/>
        </pc:sldMkLst>
        <pc:spChg chg="mod">
          <ac:chgData name="Tim Stevens" userId="8160db80c1bcff62" providerId="LiveId" clId="{623B294A-7772-430C-B752-43ABFEF6CB09}" dt="2019-05-11T22:40:54.836" v="0"/>
          <ac:spMkLst>
            <pc:docMk/>
            <pc:sldMk cId="1998500537" sldId="295"/>
            <ac:spMk id="2" creationId="{00000000-0000-0000-0000-000000000000}"/>
          </ac:spMkLst>
        </pc:spChg>
        <pc:spChg chg="mod">
          <ac:chgData name="Tim Stevens" userId="8160db80c1bcff62" providerId="LiveId" clId="{623B294A-7772-430C-B752-43ABFEF6CB09}" dt="2019-05-15T18:43:07.368" v="71" actId="14100"/>
          <ac:spMkLst>
            <pc:docMk/>
            <pc:sldMk cId="1998500537" sldId="295"/>
            <ac:spMk id="3" creationId="{00000000-0000-0000-0000-000000000000}"/>
          </ac:spMkLst>
        </pc:spChg>
      </pc:sldChg>
      <pc:sldChg chg="modSp">
        <pc:chgData name="Tim Stevens" userId="8160db80c1bcff62" providerId="LiveId" clId="{623B294A-7772-430C-B752-43ABFEF6CB09}" dt="2019-05-15T18:43:28.922" v="75" actId="27636"/>
        <pc:sldMkLst>
          <pc:docMk/>
          <pc:sldMk cId="140897946" sldId="296"/>
        </pc:sldMkLst>
        <pc:spChg chg="mod">
          <ac:chgData name="Tim Stevens" userId="8160db80c1bcff62" providerId="LiveId" clId="{623B294A-7772-430C-B752-43ABFEF6CB09}" dt="2019-05-11T22:40:54.836" v="0"/>
          <ac:spMkLst>
            <pc:docMk/>
            <pc:sldMk cId="140897946" sldId="296"/>
            <ac:spMk id="2" creationId="{00000000-0000-0000-0000-000000000000}"/>
          </ac:spMkLst>
        </pc:spChg>
        <pc:spChg chg="mod">
          <ac:chgData name="Tim Stevens" userId="8160db80c1bcff62" providerId="LiveId" clId="{623B294A-7772-430C-B752-43ABFEF6CB09}" dt="2019-05-15T18:43:28.922" v="75" actId="27636"/>
          <ac:spMkLst>
            <pc:docMk/>
            <pc:sldMk cId="140897946" sldId="296"/>
            <ac:spMk id="3" creationId="{00000000-0000-0000-0000-000000000000}"/>
          </ac:spMkLst>
        </pc:spChg>
      </pc:sldChg>
      <pc:sldChg chg="modSp">
        <pc:chgData name="Tim Stevens" userId="8160db80c1bcff62" providerId="LiveId" clId="{623B294A-7772-430C-B752-43ABFEF6CB09}" dt="2019-05-11T22:40:54.836" v="0"/>
        <pc:sldMkLst>
          <pc:docMk/>
          <pc:sldMk cId="3183304249" sldId="297"/>
        </pc:sldMkLst>
        <pc:spChg chg="mod">
          <ac:chgData name="Tim Stevens" userId="8160db80c1bcff62" providerId="LiveId" clId="{623B294A-7772-430C-B752-43ABFEF6CB09}" dt="2019-05-11T22:40:54.836" v="0"/>
          <ac:spMkLst>
            <pc:docMk/>
            <pc:sldMk cId="3183304249" sldId="297"/>
            <ac:spMk id="2" creationId="{00000000-0000-0000-0000-000000000000}"/>
          </ac:spMkLst>
        </pc:spChg>
        <pc:spChg chg="mod">
          <ac:chgData name="Tim Stevens" userId="8160db80c1bcff62" providerId="LiveId" clId="{623B294A-7772-430C-B752-43ABFEF6CB09}" dt="2019-05-11T22:40:54.836" v="0"/>
          <ac:spMkLst>
            <pc:docMk/>
            <pc:sldMk cId="3183304249" sldId="297"/>
            <ac:spMk id="3" creationId="{00000000-0000-0000-0000-000000000000}"/>
          </ac:spMkLst>
        </pc:spChg>
      </pc:sldChg>
      <pc:sldChg chg="modSp">
        <pc:chgData name="Tim Stevens" userId="8160db80c1bcff62" providerId="LiveId" clId="{623B294A-7772-430C-B752-43ABFEF6CB09}" dt="2019-05-15T18:37:03.249" v="9" actId="14100"/>
        <pc:sldMkLst>
          <pc:docMk/>
          <pc:sldMk cId="2992121030" sldId="298"/>
        </pc:sldMkLst>
        <pc:spChg chg="mod">
          <ac:chgData name="Tim Stevens" userId="8160db80c1bcff62" providerId="LiveId" clId="{623B294A-7772-430C-B752-43ABFEF6CB09}" dt="2019-05-11T22:40:54.836" v="0"/>
          <ac:spMkLst>
            <pc:docMk/>
            <pc:sldMk cId="2992121030" sldId="298"/>
            <ac:spMk id="2" creationId="{00000000-0000-0000-0000-000000000000}"/>
          </ac:spMkLst>
        </pc:spChg>
        <pc:spChg chg="mod">
          <ac:chgData name="Tim Stevens" userId="8160db80c1bcff62" providerId="LiveId" clId="{623B294A-7772-430C-B752-43ABFEF6CB09}" dt="2019-05-15T18:37:03.249" v="9" actId="14100"/>
          <ac:spMkLst>
            <pc:docMk/>
            <pc:sldMk cId="2992121030" sldId="298"/>
            <ac:spMk id="3" creationId="{00000000-0000-0000-0000-000000000000}"/>
          </ac:spMkLst>
        </pc:spChg>
      </pc:sldChg>
      <pc:sldMasterChg chg="modSp modSldLayout">
        <pc:chgData name="Tim Stevens" userId="8160db80c1bcff62" providerId="LiveId" clId="{623B294A-7772-430C-B752-43ABFEF6CB09}" dt="2019-05-11T22:40:54.836" v="0"/>
        <pc:sldMasterMkLst>
          <pc:docMk/>
          <pc:sldMasterMk cId="1450650938" sldId="2147483648"/>
        </pc:sldMasterMkLst>
        <pc:spChg chg="mod">
          <ac:chgData name="Tim Stevens" userId="8160db80c1bcff62" providerId="LiveId" clId="{623B294A-7772-430C-B752-43ABFEF6CB09}" dt="2019-05-11T22:40:54.836" v="0"/>
          <ac:spMkLst>
            <pc:docMk/>
            <pc:sldMasterMk cId="1450650938" sldId="2147483648"/>
            <ac:spMk id="2" creationId="{00000000-0000-0000-0000-000000000000}"/>
          </ac:spMkLst>
        </pc:spChg>
        <pc:spChg chg="mod">
          <ac:chgData name="Tim Stevens" userId="8160db80c1bcff62" providerId="LiveId" clId="{623B294A-7772-430C-B752-43ABFEF6CB09}" dt="2019-05-11T22:40:54.836" v="0"/>
          <ac:spMkLst>
            <pc:docMk/>
            <pc:sldMasterMk cId="1450650938" sldId="2147483648"/>
            <ac:spMk id="3" creationId="{00000000-0000-0000-0000-000000000000}"/>
          </ac:spMkLst>
        </pc:spChg>
        <pc:spChg chg="mod">
          <ac:chgData name="Tim Stevens" userId="8160db80c1bcff62" providerId="LiveId" clId="{623B294A-7772-430C-B752-43ABFEF6CB09}" dt="2019-05-11T22:40:54.836" v="0"/>
          <ac:spMkLst>
            <pc:docMk/>
            <pc:sldMasterMk cId="1450650938" sldId="2147483648"/>
            <ac:spMk id="4" creationId="{00000000-0000-0000-0000-000000000000}"/>
          </ac:spMkLst>
        </pc:spChg>
        <pc:spChg chg="mod">
          <ac:chgData name="Tim Stevens" userId="8160db80c1bcff62" providerId="LiveId" clId="{623B294A-7772-430C-B752-43ABFEF6CB09}" dt="2019-05-11T22:40:54.836" v="0"/>
          <ac:spMkLst>
            <pc:docMk/>
            <pc:sldMasterMk cId="1450650938" sldId="2147483648"/>
            <ac:spMk id="5" creationId="{00000000-0000-0000-0000-000000000000}"/>
          </ac:spMkLst>
        </pc:spChg>
        <pc:spChg chg="mod">
          <ac:chgData name="Tim Stevens" userId="8160db80c1bcff62" providerId="LiveId" clId="{623B294A-7772-430C-B752-43ABFEF6CB09}" dt="2019-05-11T22:40:54.836" v="0"/>
          <ac:spMkLst>
            <pc:docMk/>
            <pc:sldMasterMk cId="1450650938" sldId="2147483648"/>
            <ac:spMk id="6" creationId="{00000000-0000-0000-0000-000000000000}"/>
          </ac:spMkLst>
        </pc:spChg>
        <pc:sldLayoutChg chg="modSp">
          <pc:chgData name="Tim Stevens" userId="8160db80c1bcff62" providerId="LiveId" clId="{623B294A-7772-430C-B752-43ABFEF6CB09}" dt="2019-05-11T22:40:54.836" v="0"/>
          <pc:sldLayoutMkLst>
            <pc:docMk/>
            <pc:sldMasterMk cId="1450650938" sldId="2147483648"/>
            <pc:sldLayoutMk cId="2808072548" sldId="2147483649"/>
          </pc:sldLayoutMkLst>
          <pc:spChg chg="mod">
            <ac:chgData name="Tim Stevens" userId="8160db80c1bcff62" providerId="LiveId" clId="{623B294A-7772-430C-B752-43ABFEF6CB09}" dt="2019-05-11T22:40:54.836" v="0"/>
            <ac:spMkLst>
              <pc:docMk/>
              <pc:sldMasterMk cId="1450650938" sldId="2147483648"/>
              <pc:sldLayoutMk cId="2808072548" sldId="2147483649"/>
              <ac:spMk id="2" creationId="{00000000-0000-0000-0000-000000000000}"/>
            </ac:spMkLst>
          </pc:spChg>
          <pc:spChg chg="mod">
            <ac:chgData name="Tim Stevens" userId="8160db80c1bcff62" providerId="LiveId" clId="{623B294A-7772-430C-B752-43ABFEF6CB09}" dt="2019-05-11T22:40:54.836" v="0"/>
            <ac:spMkLst>
              <pc:docMk/>
              <pc:sldMasterMk cId="1450650938" sldId="2147483648"/>
              <pc:sldLayoutMk cId="2808072548" sldId="2147483649"/>
              <ac:spMk id="3" creationId="{00000000-0000-0000-0000-000000000000}"/>
            </ac:spMkLst>
          </pc:spChg>
        </pc:sldLayoutChg>
        <pc:sldLayoutChg chg="modSp">
          <pc:chgData name="Tim Stevens" userId="8160db80c1bcff62" providerId="LiveId" clId="{623B294A-7772-430C-B752-43ABFEF6CB09}" dt="2019-05-11T22:40:54.836" v="0"/>
          <pc:sldLayoutMkLst>
            <pc:docMk/>
            <pc:sldMasterMk cId="1450650938" sldId="2147483648"/>
            <pc:sldLayoutMk cId="1454132153" sldId="2147483651"/>
          </pc:sldLayoutMkLst>
          <pc:spChg chg="mod">
            <ac:chgData name="Tim Stevens" userId="8160db80c1bcff62" providerId="LiveId" clId="{623B294A-7772-430C-B752-43ABFEF6CB09}" dt="2019-05-11T22:40:54.836" v="0"/>
            <ac:spMkLst>
              <pc:docMk/>
              <pc:sldMasterMk cId="1450650938" sldId="2147483648"/>
              <pc:sldLayoutMk cId="1454132153" sldId="2147483651"/>
              <ac:spMk id="2" creationId="{00000000-0000-0000-0000-000000000000}"/>
            </ac:spMkLst>
          </pc:spChg>
          <pc:spChg chg="mod">
            <ac:chgData name="Tim Stevens" userId="8160db80c1bcff62" providerId="LiveId" clId="{623B294A-7772-430C-B752-43ABFEF6CB09}" dt="2019-05-11T22:40:54.836" v="0"/>
            <ac:spMkLst>
              <pc:docMk/>
              <pc:sldMasterMk cId="1450650938" sldId="2147483648"/>
              <pc:sldLayoutMk cId="1454132153" sldId="2147483651"/>
              <ac:spMk id="3" creationId="{00000000-0000-0000-0000-000000000000}"/>
            </ac:spMkLst>
          </pc:spChg>
        </pc:sldLayoutChg>
        <pc:sldLayoutChg chg="modSp">
          <pc:chgData name="Tim Stevens" userId="8160db80c1bcff62" providerId="LiveId" clId="{623B294A-7772-430C-B752-43ABFEF6CB09}" dt="2019-05-11T22:40:54.836" v="0"/>
          <pc:sldLayoutMkLst>
            <pc:docMk/>
            <pc:sldMasterMk cId="1450650938" sldId="2147483648"/>
            <pc:sldLayoutMk cId="920072483" sldId="2147483652"/>
          </pc:sldLayoutMkLst>
          <pc:spChg chg="mod">
            <ac:chgData name="Tim Stevens" userId="8160db80c1bcff62" providerId="LiveId" clId="{623B294A-7772-430C-B752-43ABFEF6CB09}" dt="2019-05-11T22:40:54.836" v="0"/>
            <ac:spMkLst>
              <pc:docMk/>
              <pc:sldMasterMk cId="1450650938" sldId="2147483648"/>
              <pc:sldLayoutMk cId="920072483" sldId="2147483652"/>
              <ac:spMk id="3" creationId="{00000000-0000-0000-0000-000000000000}"/>
            </ac:spMkLst>
          </pc:spChg>
          <pc:spChg chg="mod">
            <ac:chgData name="Tim Stevens" userId="8160db80c1bcff62" providerId="LiveId" clId="{623B294A-7772-430C-B752-43ABFEF6CB09}" dt="2019-05-11T22:40:54.836" v="0"/>
            <ac:spMkLst>
              <pc:docMk/>
              <pc:sldMasterMk cId="1450650938" sldId="2147483648"/>
              <pc:sldLayoutMk cId="920072483" sldId="2147483652"/>
              <ac:spMk id="4" creationId="{00000000-0000-0000-0000-000000000000}"/>
            </ac:spMkLst>
          </pc:spChg>
        </pc:sldLayoutChg>
        <pc:sldLayoutChg chg="modSp">
          <pc:chgData name="Tim Stevens" userId="8160db80c1bcff62" providerId="LiveId" clId="{623B294A-7772-430C-B752-43ABFEF6CB09}" dt="2019-05-11T22:40:54.836" v="0"/>
          <pc:sldLayoutMkLst>
            <pc:docMk/>
            <pc:sldMasterMk cId="1450650938" sldId="2147483648"/>
            <pc:sldLayoutMk cId="1332867136" sldId="2147483653"/>
          </pc:sldLayoutMkLst>
          <pc:spChg chg="mod">
            <ac:chgData name="Tim Stevens" userId="8160db80c1bcff62" providerId="LiveId" clId="{623B294A-7772-430C-B752-43ABFEF6CB09}" dt="2019-05-11T22:40:54.836" v="0"/>
            <ac:spMkLst>
              <pc:docMk/>
              <pc:sldMasterMk cId="1450650938" sldId="2147483648"/>
              <pc:sldLayoutMk cId="1332867136" sldId="2147483653"/>
              <ac:spMk id="3" creationId="{00000000-0000-0000-0000-000000000000}"/>
            </ac:spMkLst>
          </pc:spChg>
          <pc:spChg chg="mod">
            <ac:chgData name="Tim Stevens" userId="8160db80c1bcff62" providerId="LiveId" clId="{623B294A-7772-430C-B752-43ABFEF6CB09}" dt="2019-05-11T22:40:54.836" v="0"/>
            <ac:spMkLst>
              <pc:docMk/>
              <pc:sldMasterMk cId="1450650938" sldId="2147483648"/>
              <pc:sldLayoutMk cId="1332867136" sldId="2147483653"/>
              <ac:spMk id="4" creationId="{00000000-0000-0000-0000-000000000000}"/>
            </ac:spMkLst>
          </pc:spChg>
          <pc:spChg chg="mod">
            <ac:chgData name="Tim Stevens" userId="8160db80c1bcff62" providerId="LiveId" clId="{623B294A-7772-430C-B752-43ABFEF6CB09}" dt="2019-05-11T22:40:54.836" v="0"/>
            <ac:spMkLst>
              <pc:docMk/>
              <pc:sldMasterMk cId="1450650938" sldId="2147483648"/>
              <pc:sldLayoutMk cId="1332867136" sldId="2147483653"/>
              <ac:spMk id="5" creationId="{00000000-0000-0000-0000-000000000000}"/>
            </ac:spMkLst>
          </pc:spChg>
          <pc:spChg chg="mod">
            <ac:chgData name="Tim Stevens" userId="8160db80c1bcff62" providerId="LiveId" clId="{623B294A-7772-430C-B752-43ABFEF6CB09}" dt="2019-05-11T22:40:54.836" v="0"/>
            <ac:spMkLst>
              <pc:docMk/>
              <pc:sldMasterMk cId="1450650938" sldId="2147483648"/>
              <pc:sldLayoutMk cId="1332867136" sldId="2147483653"/>
              <ac:spMk id="6" creationId="{00000000-0000-0000-0000-000000000000}"/>
            </ac:spMkLst>
          </pc:spChg>
        </pc:sldLayoutChg>
        <pc:sldLayoutChg chg="modSp">
          <pc:chgData name="Tim Stevens" userId="8160db80c1bcff62" providerId="LiveId" clId="{623B294A-7772-430C-B752-43ABFEF6CB09}" dt="2019-05-11T22:40:54.836" v="0"/>
          <pc:sldLayoutMkLst>
            <pc:docMk/>
            <pc:sldMasterMk cId="1450650938" sldId="2147483648"/>
            <pc:sldLayoutMk cId="1634533474" sldId="2147483656"/>
          </pc:sldLayoutMkLst>
          <pc:spChg chg="mod">
            <ac:chgData name="Tim Stevens" userId="8160db80c1bcff62" providerId="LiveId" clId="{623B294A-7772-430C-B752-43ABFEF6CB09}" dt="2019-05-11T22:40:54.836" v="0"/>
            <ac:spMkLst>
              <pc:docMk/>
              <pc:sldMasterMk cId="1450650938" sldId="2147483648"/>
              <pc:sldLayoutMk cId="1634533474" sldId="2147483656"/>
              <ac:spMk id="2" creationId="{00000000-0000-0000-0000-000000000000}"/>
            </ac:spMkLst>
          </pc:spChg>
          <pc:spChg chg="mod">
            <ac:chgData name="Tim Stevens" userId="8160db80c1bcff62" providerId="LiveId" clId="{623B294A-7772-430C-B752-43ABFEF6CB09}" dt="2019-05-11T22:40:54.836" v="0"/>
            <ac:spMkLst>
              <pc:docMk/>
              <pc:sldMasterMk cId="1450650938" sldId="2147483648"/>
              <pc:sldLayoutMk cId="1634533474" sldId="2147483656"/>
              <ac:spMk id="3" creationId="{00000000-0000-0000-0000-000000000000}"/>
            </ac:spMkLst>
          </pc:spChg>
          <pc:spChg chg="mod">
            <ac:chgData name="Tim Stevens" userId="8160db80c1bcff62" providerId="LiveId" clId="{623B294A-7772-430C-B752-43ABFEF6CB09}" dt="2019-05-11T22:40:54.836" v="0"/>
            <ac:spMkLst>
              <pc:docMk/>
              <pc:sldMasterMk cId="1450650938" sldId="2147483648"/>
              <pc:sldLayoutMk cId="1634533474" sldId="2147483656"/>
              <ac:spMk id="4" creationId="{00000000-0000-0000-0000-000000000000}"/>
            </ac:spMkLst>
          </pc:spChg>
        </pc:sldLayoutChg>
        <pc:sldLayoutChg chg="modSp">
          <pc:chgData name="Tim Stevens" userId="8160db80c1bcff62" providerId="LiveId" clId="{623B294A-7772-430C-B752-43ABFEF6CB09}" dt="2019-05-11T22:40:54.836" v="0"/>
          <pc:sldLayoutMkLst>
            <pc:docMk/>
            <pc:sldMasterMk cId="1450650938" sldId="2147483648"/>
            <pc:sldLayoutMk cId="1113601441" sldId="2147483657"/>
          </pc:sldLayoutMkLst>
          <pc:spChg chg="mod">
            <ac:chgData name="Tim Stevens" userId="8160db80c1bcff62" providerId="LiveId" clId="{623B294A-7772-430C-B752-43ABFEF6CB09}" dt="2019-05-11T22:40:54.836" v="0"/>
            <ac:spMkLst>
              <pc:docMk/>
              <pc:sldMasterMk cId="1450650938" sldId="2147483648"/>
              <pc:sldLayoutMk cId="1113601441" sldId="2147483657"/>
              <ac:spMk id="2" creationId="{00000000-0000-0000-0000-000000000000}"/>
            </ac:spMkLst>
          </pc:spChg>
          <pc:spChg chg="mod">
            <ac:chgData name="Tim Stevens" userId="8160db80c1bcff62" providerId="LiveId" clId="{623B294A-7772-430C-B752-43ABFEF6CB09}" dt="2019-05-11T22:40:54.836" v="0"/>
            <ac:spMkLst>
              <pc:docMk/>
              <pc:sldMasterMk cId="1450650938" sldId="2147483648"/>
              <pc:sldLayoutMk cId="1113601441" sldId="2147483657"/>
              <ac:spMk id="3" creationId="{00000000-0000-0000-0000-000000000000}"/>
            </ac:spMkLst>
          </pc:spChg>
          <pc:spChg chg="mod">
            <ac:chgData name="Tim Stevens" userId="8160db80c1bcff62" providerId="LiveId" clId="{623B294A-7772-430C-B752-43ABFEF6CB09}" dt="2019-05-11T22:40:54.836" v="0"/>
            <ac:spMkLst>
              <pc:docMk/>
              <pc:sldMasterMk cId="1450650938" sldId="2147483648"/>
              <pc:sldLayoutMk cId="1113601441" sldId="2147483657"/>
              <ac:spMk id="4" creationId="{00000000-0000-0000-0000-000000000000}"/>
            </ac:spMkLst>
          </pc:spChg>
        </pc:sldLayoutChg>
        <pc:sldLayoutChg chg="modSp">
          <pc:chgData name="Tim Stevens" userId="8160db80c1bcff62" providerId="LiveId" clId="{623B294A-7772-430C-B752-43ABFEF6CB09}" dt="2019-05-11T22:40:54.836" v="0"/>
          <pc:sldLayoutMkLst>
            <pc:docMk/>
            <pc:sldMasterMk cId="1450650938" sldId="2147483648"/>
            <pc:sldLayoutMk cId="4235138220" sldId="2147483659"/>
          </pc:sldLayoutMkLst>
          <pc:spChg chg="mod">
            <ac:chgData name="Tim Stevens" userId="8160db80c1bcff62" providerId="LiveId" clId="{623B294A-7772-430C-B752-43ABFEF6CB09}" dt="2019-05-11T22:40:54.836" v="0"/>
            <ac:spMkLst>
              <pc:docMk/>
              <pc:sldMasterMk cId="1450650938" sldId="2147483648"/>
              <pc:sldLayoutMk cId="4235138220" sldId="2147483659"/>
              <ac:spMk id="2" creationId="{00000000-0000-0000-0000-000000000000}"/>
            </ac:spMkLst>
          </pc:spChg>
          <pc:spChg chg="mod">
            <ac:chgData name="Tim Stevens" userId="8160db80c1bcff62" providerId="LiveId" clId="{623B294A-7772-430C-B752-43ABFEF6CB09}" dt="2019-05-11T22:40:54.836" v="0"/>
            <ac:spMkLst>
              <pc:docMk/>
              <pc:sldMasterMk cId="1450650938" sldId="2147483648"/>
              <pc:sldLayoutMk cId="4235138220" sldId="2147483659"/>
              <ac:spMk id="3"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FE925F-3D66-4A6D-9C0F-BFE08AC1DDB9}" type="datetimeFigureOut">
              <a:rPr lang="en-US" smtClean="0"/>
              <a:t>5/11/2019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E8F3D5-370E-4F06-8D90-F5F7C078418C}" type="slidenum">
              <a:rPr lang="en-US" smtClean="0"/>
              <a:t>‹#›</a:t>
            </a:fld>
            <a:endParaRPr lang="en-US"/>
          </a:p>
        </p:txBody>
      </p:sp>
    </p:spTree>
    <p:extLst>
      <p:ext uri="{BB962C8B-B14F-4D97-AF65-F5344CB8AC3E}">
        <p14:creationId xmlns:p14="http://schemas.microsoft.com/office/powerpoint/2010/main" val="2298705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“Therefore We Also”</a:t>
            </a:r>
          </a:p>
          <a:p>
            <a:r>
              <a:rPr lang="en-US" dirty="0"/>
              <a:t>1/10/16 AM</a:t>
            </a:r>
          </a:p>
          <a:p>
            <a:r>
              <a:rPr lang="en-US" dirty="0"/>
              <a:t>Shiloh - Tim Stevens</a:t>
            </a:r>
          </a:p>
          <a:p>
            <a:r>
              <a:rPr lang="en-US" dirty="0"/>
              <a:t>Springs – 1/15/17</a:t>
            </a:r>
          </a:p>
          <a:p>
            <a:endParaRPr lang="en-US" dirty="0"/>
          </a:p>
        </p:txBody>
      </p:sp>
      <p:sp>
        <p:nvSpPr>
          <p:cNvPr id="4" name="Slide Number Placeholder 3"/>
          <p:cNvSpPr>
            <a:spLocks noGrp="1"/>
          </p:cNvSpPr>
          <p:nvPr>
            <p:ph type="sldNum" sz="quarter" idx="10"/>
          </p:nvPr>
        </p:nvSpPr>
        <p:spPr/>
        <p:txBody>
          <a:bodyPr/>
          <a:lstStyle/>
          <a:p>
            <a:fld id="{37E8F3D5-370E-4F06-8D90-F5F7C078418C}" type="slidenum">
              <a:rPr lang="en-US" smtClean="0"/>
              <a:t>1</a:t>
            </a:fld>
            <a:endParaRPr lang="en-US" dirty="0"/>
          </a:p>
        </p:txBody>
      </p:sp>
    </p:spTree>
    <p:extLst>
      <p:ext uri="{BB962C8B-B14F-4D97-AF65-F5344CB8AC3E}">
        <p14:creationId xmlns:p14="http://schemas.microsoft.com/office/powerpoint/2010/main" val="23924700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E8F3D5-370E-4F06-8D90-F5F7C078418C}" type="slidenum">
              <a:rPr lang="en-US" smtClean="0"/>
              <a:t>10</a:t>
            </a:fld>
            <a:endParaRPr lang="en-US"/>
          </a:p>
        </p:txBody>
      </p:sp>
    </p:spTree>
    <p:extLst>
      <p:ext uri="{BB962C8B-B14F-4D97-AF65-F5344CB8AC3E}">
        <p14:creationId xmlns:p14="http://schemas.microsoft.com/office/powerpoint/2010/main" val="7483837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E8F3D5-370E-4F06-8D90-F5F7C078418C}" type="slidenum">
              <a:rPr lang="en-US" smtClean="0"/>
              <a:t>11</a:t>
            </a:fld>
            <a:endParaRPr lang="en-US"/>
          </a:p>
        </p:txBody>
      </p:sp>
    </p:spTree>
    <p:extLst>
      <p:ext uri="{BB962C8B-B14F-4D97-AF65-F5344CB8AC3E}">
        <p14:creationId xmlns:p14="http://schemas.microsoft.com/office/powerpoint/2010/main" val="7483837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E8F3D5-370E-4F06-8D90-F5F7C078418C}" type="slidenum">
              <a:rPr lang="en-US" smtClean="0"/>
              <a:t>12</a:t>
            </a:fld>
            <a:endParaRPr lang="en-US"/>
          </a:p>
        </p:txBody>
      </p:sp>
    </p:spTree>
    <p:extLst>
      <p:ext uri="{BB962C8B-B14F-4D97-AF65-F5344CB8AC3E}">
        <p14:creationId xmlns:p14="http://schemas.microsoft.com/office/powerpoint/2010/main" val="7483837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E8F3D5-370E-4F06-8D90-F5F7C078418C}" type="slidenum">
              <a:rPr lang="en-US" smtClean="0"/>
              <a:t>13</a:t>
            </a:fld>
            <a:endParaRPr lang="en-US"/>
          </a:p>
        </p:txBody>
      </p:sp>
    </p:spTree>
    <p:extLst>
      <p:ext uri="{BB962C8B-B14F-4D97-AF65-F5344CB8AC3E}">
        <p14:creationId xmlns:p14="http://schemas.microsoft.com/office/powerpoint/2010/main" val="7483837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E8F3D5-370E-4F06-8D90-F5F7C078418C}" type="slidenum">
              <a:rPr lang="en-US" smtClean="0"/>
              <a:t>14</a:t>
            </a:fld>
            <a:endParaRPr lang="en-US"/>
          </a:p>
        </p:txBody>
      </p:sp>
    </p:spTree>
    <p:extLst>
      <p:ext uri="{BB962C8B-B14F-4D97-AF65-F5344CB8AC3E}">
        <p14:creationId xmlns:p14="http://schemas.microsoft.com/office/powerpoint/2010/main" val="7483837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E8F3D5-370E-4F06-8D90-F5F7C078418C}" type="slidenum">
              <a:rPr lang="en-US" smtClean="0"/>
              <a:t>15</a:t>
            </a:fld>
            <a:endParaRPr lang="en-US"/>
          </a:p>
        </p:txBody>
      </p:sp>
    </p:spTree>
    <p:extLst>
      <p:ext uri="{BB962C8B-B14F-4D97-AF65-F5344CB8AC3E}">
        <p14:creationId xmlns:p14="http://schemas.microsoft.com/office/powerpoint/2010/main" val="7483837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37E8F3D5-370E-4F06-8D90-F5F7C078418C}" type="slidenum">
              <a:rPr lang="en-US" smtClean="0"/>
              <a:t>16</a:t>
            </a:fld>
            <a:endParaRPr lang="en-US"/>
          </a:p>
        </p:txBody>
      </p:sp>
    </p:spTree>
    <p:extLst>
      <p:ext uri="{BB962C8B-B14F-4D97-AF65-F5344CB8AC3E}">
        <p14:creationId xmlns:p14="http://schemas.microsoft.com/office/powerpoint/2010/main" val="40833049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“Therefore We Also”</a:t>
            </a:r>
          </a:p>
          <a:p>
            <a:r>
              <a:rPr lang="en-US" dirty="0"/>
              <a:t>1/10/16 AM</a:t>
            </a:r>
          </a:p>
          <a:p>
            <a:r>
              <a:rPr lang="en-US" dirty="0"/>
              <a:t>Shiloh - Tim Stevens</a:t>
            </a:r>
          </a:p>
          <a:p>
            <a:r>
              <a:rPr lang="en-US" dirty="0"/>
              <a:t>Springs – 1/15/17</a:t>
            </a:r>
          </a:p>
          <a:p>
            <a:endParaRPr lang="en-US" dirty="0"/>
          </a:p>
        </p:txBody>
      </p:sp>
      <p:sp>
        <p:nvSpPr>
          <p:cNvPr id="4" name="Slide Number Placeholder 3"/>
          <p:cNvSpPr>
            <a:spLocks noGrp="1"/>
          </p:cNvSpPr>
          <p:nvPr>
            <p:ph type="sldNum" sz="quarter" idx="10"/>
          </p:nvPr>
        </p:nvSpPr>
        <p:spPr/>
        <p:txBody>
          <a:bodyPr/>
          <a:lstStyle/>
          <a:p>
            <a:fld id="{37E8F3D5-370E-4F06-8D90-F5F7C078418C}" type="slidenum">
              <a:rPr lang="en-US" smtClean="0"/>
              <a:t>17</a:t>
            </a:fld>
            <a:endParaRPr lang="en-US" dirty="0"/>
          </a:p>
        </p:txBody>
      </p:sp>
    </p:spTree>
    <p:extLst>
      <p:ext uri="{BB962C8B-B14F-4D97-AF65-F5344CB8AC3E}">
        <p14:creationId xmlns:p14="http://schemas.microsoft.com/office/powerpoint/2010/main" val="2392470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E8F3D5-370E-4F06-8D90-F5F7C078418C}" type="slidenum">
              <a:rPr lang="en-US" smtClean="0"/>
              <a:t>2</a:t>
            </a:fld>
            <a:endParaRPr lang="en-US" dirty="0"/>
          </a:p>
        </p:txBody>
      </p:sp>
    </p:spTree>
    <p:extLst>
      <p:ext uri="{BB962C8B-B14F-4D97-AF65-F5344CB8AC3E}">
        <p14:creationId xmlns:p14="http://schemas.microsoft.com/office/powerpoint/2010/main" val="748383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E8F3D5-370E-4F06-8D90-F5F7C078418C}" type="slidenum">
              <a:rPr lang="en-US" smtClean="0"/>
              <a:t>3</a:t>
            </a:fld>
            <a:endParaRPr lang="en-US" dirty="0"/>
          </a:p>
        </p:txBody>
      </p:sp>
    </p:spTree>
    <p:extLst>
      <p:ext uri="{BB962C8B-B14F-4D97-AF65-F5344CB8AC3E}">
        <p14:creationId xmlns:p14="http://schemas.microsoft.com/office/powerpoint/2010/main" val="7483837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37E8F3D5-370E-4F06-8D90-F5F7C078418C}" type="slidenum">
              <a:rPr lang="en-US" smtClean="0"/>
              <a:t>4</a:t>
            </a:fld>
            <a:endParaRPr lang="en-US" dirty="0"/>
          </a:p>
        </p:txBody>
      </p:sp>
    </p:spTree>
    <p:extLst>
      <p:ext uri="{BB962C8B-B14F-4D97-AF65-F5344CB8AC3E}">
        <p14:creationId xmlns:p14="http://schemas.microsoft.com/office/powerpoint/2010/main" val="37030308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E8F3D5-370E-4F06-8D90-F5F7C078418C}" type="slidenum">
              <a:rPr lang="en-US" smtClean="0"/>
              <a:t>5</a:t>
            </a:fld>
            <a:endParaRPr lang="en-US" dirty="0"/>
          </a:p>
        </p:txBody>
      </p:sp>
    </p:spTree>
    <p:extLst>
      <p:ext uri="{BB962C8B-B14F-4D97-AF65-F5344CB8AC3E}">
        <p14:creationId xmlns:p14="http://schemas.microsoft.com/office/powerpoint/2010/main" val="7483837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E8F3D5-370E-4F06-8D90-F5F7C078418C}" type="slidenum">
              <a:rPr lang="en-US" smtClean="0"/>
              <a:t>6</a:t>
            </a:fld>
            <a:endParaRPr lang="en-US" dirty="0"/>
          </a:p>
        </p:txBody>
      </p:sp>
    </p:spTree>
    <p:extLst>
      <p:ext uri="{BB962C8B-B14F-4D97-AF65-F5344CB8AC3E}">
        <p14:creationId xmlns:p14="http://schemas.microsoft.com/office/powerpoint/2010/main" val="37030308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E8F3D5-370E-4F06-8D90-F5F7C078418C}" type="slidenum">
              <a:rPr lang="en-US" smtClean="0"/>
              <a:t>7</a:t>
            </a:fld>
            <a:endParaRPr lang="en-US"/>
          </a:p>
        </p:txBody>
      </p:sp>
    </p:spTree>
    <p:extLst>
      <p:ext uri="{BB962C8B-B14F-4D97-AF65-F5344CB8AC3E}">
        <p14:creationId xmlns:p14="http://schemas.microsoft.com/office/powerpoint/2010/main" val="7483837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E8F3D5-370E-4F06-8D90-F5F7C078418C}" type="slidenum">
              <a:rPr lang="en-US" smtClean="0"/>
              <a:t>8</a:t>
            </a:fld>
            <a:endParaRPr lang="en-US"/>
          </a:p>
        </p:txBody>
      </p:sp>
    </p:spTree>
    <p:extLst>
      <p:ext uri="{BB962C8B-B14F-4D97-AF65-F5344CB8AC3E}">
        <p14:creationId xmlns:p14="http://schemas.microsoft.com/office/powerpoint/2010/main" val="7483837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E8F3D5-370E-4F06-8D90-F5F7C078418C}" type="slidenum">
              <a:rPr lang="en-US" smtClean="0"/>
              <a:t>9</a:t>
            </a:fld>
            <a:endParaRPr lang="en-US"/>
          </a:p>
        </p:txBody>
      </p:sp>
    </p:spTree>
    <p:extLst>
      <p:ext uri="{BB962C8B-B14F-4D97-AF65-F5344CB8AC3E}">
        <p14:creationId xmlns:p14="http://schemas.microsoft.com/office/powerpoint/2010/main" val="748383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A0B4BF2-C97D-40C0-90C9-110E664B7471}" type="datetimeFigureOut">
              <a:rPr lang="en-US" smtClean="0"/>
              <a:t>5/11/2019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326D6A-D980-4306-A161-0266CD6288E3}" type="slidenum">
              <a:rPr lang="en-US" smtClean="0"/>
              <a:t>‹#›</a:t>
            </a:fld>
            <a:endParaRPr lang="en-US"/>
          </a:p>
        </p:txBody>
      </p:sp>
    </p:spTree>
    <p:extLst>
      <p:ext uri="{BB962C8B-B14F-4D97-AF65-F5344CB8AC3E}">
        <p14:creationId xmlns:p14="http://schemas.microsoft.com/office/powerpoint/2010/main" val="2808072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0B4BF2-C97D-40C0-90C9-110E664B7471}" type="datetimeFigureOut">
              <a:rPr lang="en-US" smtClean="0"/>
              <a:t>5/11/2019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326D6A-D980-4306-A161-0266CD6288E3}" type="slidenum">
              <a:rPr lang="en-US" smtClean="0"/>
              <a:t>‹#›</a:t>
            </a:fld>
            <a:endParaRPr lang="en-US"/>
          </a:p>
        </p:txBody>
      </p:sp>
    </p:spTree>
    <p:extLst>
      <p:ext uri="{BB962C8B-B14F-4D97-AF65-F5344CB8AC3E}">
        <p14:creationId xmlns:p14="http://schemas.microsoft.com/office/powerpoint/2010/main" val="3800371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0B4BF2-C97D-40C0-90C9-110E664B7471}" type="datetimeFigureOut">
              <a:rPr lang="en-US" smtClean="0"/>
              <a:t>5/11/2019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326D6A-D980-4306-A161-0266CD6288E3}" type="slidenum">
              <a:rPr lang="en-US" smtClean="0"/>
              <a:t>‹#›</a:t>
            </a:fld>
            <a:endParaRPr lang="en-US"/>
          </a:p>
        </p:txBody>
      </p:sp>
    </p:spTree>
    <p:extLst>
      <p:ext uri="{BB962C8B-B14F-4D97-AF65-F5344CB8AC3E}">
        <p14:creationId xmlns:p14="http://schemas.microsoft.com/office/powerpoint/2010/main" val="4235138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0B4BF2-C97D-40C0-90C9-110E664B7471}" type="datetimeFigureOut">
              <a:rPr lang="en-US" smtClean="0"/>
              <a:t>5/11/2019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326D6A-D980-4306-A161-0266CD6288E3}" type="slidenum">
              <a:rPr lang="en-US" smtClean="0"/>
              <a:t>‹#›</a:t>
            </a:fld>
            <a:endParaRPr lang="en-US"/>
          </a:p>
        </p:txBody>
      </p:sp>
    </p:spTree>
    <p:extLst>
      <p:ext uri="{BB962C8B-B14F-4D97-AF65-F5344CB8AC3E}">
        <p14:creationId xmlns:p14="http://schemas.microsoft.com/office/powerpoint/2010/main" val="4001820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0B4BF2-C97D-40C0-90C9-110E664B7471}" type="datetimeFigureOut">
              <a:rPr lang="en-US" smtClean="0"/>
              <a:t>5/11/2019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326D6A-D980-4306-A161-0266CD6288E3}" type="slidenum">
              <a:rPr lang="en-US" smtClean="0"/>
              <a:t>‹#›</a:t>
            </a:fld>
            <a:endParaRPr lang="en-US"/>
          </a:p>
        </p:txBody>
      </p:sp>
    </p:spTree>
    <p:extLst>
      <p:ext uri="{BB962C8B-B14F-4D97-AF65-F5344CB8AC3E}">
        <p14:creationId xmlns:p14="http://schemas.microsoft.com/office/powerpoint/2010/main" val="1454132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A0B4BF2-C97D-40C0-90C9-110E664B7471}" type="datetimeFigureOut">
              <a:rPr lang="en-US" smtClean="0"/>
              <a:t>5/11/2019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326D6A-D980-4306-A161-0266CD6288E3}" type="slidenum">
              <a:rPr lang="en-US" smtClean="0"/>
              <a:t>‹#›</a:t>
            </a:fld>
            <a:endParaRPr lang="en-US"/>
          </a:p>
        </p:txBody>
      </p:sp>
    </p:spTree>
    <p:extLst>
      <p:ext uri="{BB962C8B-B14F-4D97-AF65-F5344CB8AC3E}">
        <p14:creationId xmlns:p14="http://schemas.microsoft.com/office/powerpoint/2010/main" val="920072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A0B4BF2-C97D-40C0-90C9-110E664B7471}" type="datetimeFigureOut">
              <a:rPr lang="en-US" smtClean="0"/>
              <a:t>5/11/2019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326D6A-D980-4306-A161-0266CD6288E3}" type="slidenum">
              <a:rPr lang="en-US" smtClean="0"/>
              <a:t>‹#›</a:t>
            </a:fld>
            <a:endParaRPr lang="en-US"/>
          </a:p>
        </p:txBody>
      </p:sp>
    </p:spTree>
    <p:extLst>
      <p:ext uri="{BB962C8B-B14F-4D97-AF65-F5344CB8AC3E}">
        <p14:creationId xmlns:p14="http://schemas.microsoft.com/office/powerpoint/2010/main" val="1332867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A0B4BF2-C97D-40C0-90C9-110E664B7471}" type="datetimeFigureOut">
              <a:rPr lang="en-US" smtClean="0"/>
              <a:t>5/11/2019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326D6A-D980-4306-A161-0266CD6288E3}" type="slidenum">
              <a:rPr lang="en-US" smtClean="0"/>
              <a:t>‹#›</a:t>
            </a:fld>
            <a:endParaRPr lang="en-US"/>
          </a:p>
        </p:txBody>
      </p:sp>
    </p:spTree>
    <p:extLst>
      <p:ext uri="{BB962C8B-B14F-4D97-AF65-F5344CB8AC3E}">
        <p14:creationId xmlns:p14="http://schemas.microsoft.com/office/powerpoint/2010/main" val="1390777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0B4BF2-C97D-40C0-90C9-110E664B7471}" type="datetimeFigureOut">
              <a:rPr lang="en-US" smtClean="0"/>
              <a:t>5/11/2019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326D6A-D980-4306-A161-0266CD6288E3}" type="slidenum">
              <a:rPr lang="en-US" smtClean="0"/>
              <a:t>‹#›</a:t>
            </a:fld>
            <a:endParaRPr lang="en-US"/>
          </a:p>
        </p:txBody>
      </p:sp>
    </p:spTree>
    <p:extLst>
      <p:ext uri="{BB962C8B-B14F-4D97-AF65-F5344CB8AC3E}">
        <p14:creationId xmlns:p14="http://schemas.microsoft.com/office/powerpoint/2010/main" val="3587300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A0B4BF2-C97D-40C0-90C9-110E664B7471}" type="datetimeFigureOut">
              <a:rPr lang="en-US" smtClean="0"/>
              <a:t>5/11/2019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326D6A-D980-4306-A161-0266CD6288E3}" type="slidenum">
              <a:rPr lang="en-US" smtClean="0"/>
              <a:t>‹#›</a:t>
            </a:fld>
            <a:endParaRPr lang="en-US"/>
          </a:p>
        </p:txBody>
      </p:sp>
    </p:spTree>
    <p:extLst>
      <p:ext uri="{BB962C8B-B14F-4D97-AF65-F5344CB8AC3E}">
        <p14:creationId xmlns:p14="http://schemas.microsoft.com/office/powerpoint/2010/main" val="1634533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A0B4BF2-C97D-40C0-90C9-110E664B7471}" type="datetimeFigureOut">
              <a:rPr lang="en-US" smtClean="0"/>
              <a:t>5/11/2019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326D6A-D980-4306-A161-0266CD6288E3}" type="slidenum">
              <a:rPr lang="en-US" smtClean="0"/>
              <a:t>‹#›</a:t>
            </a:fld>
            <a:endParaRPr lang="en-US"/>
          </a:p>
        </p:txBody>
      </p:sp>
    </p:spTree>
    <p:extLst>
      <p:ext uri="{BB962C8B-B14F-4D97-AF65-F5344CB8AC3E}">
        <p14:creationId xmlns:p14="http://schemas.microsoft.com/office/powerpoint/2010/main" val="1113601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0B4BF2-C97D-40C0-90C9-110E664B7471}" type="datetimeFigureOut">
              <a:rPr lang="en-US" smtClean="0"/>
              <a:t>5/11/2019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326D6A-D980-4306-A161-0266CD6288E3}" type="slidenum">
              <a:rPr lang="en-US" smtClean="0"/>
              <a:t>‹#›</a:t>
            </a:fld>
            <a:endParaRPr lang="en-US"/>
          </a:p>
        </p:txBody>
      </p:sp>
    </p:spTree>
    <p:extLst>
      <p:ext uri="{BB962C8B-B14F-4D97-AF65-F5344CB8AC3E}">
        <p14:creationId xmlns:p14="http://schemas.microsoft.com/office/powerpoint/2010/main" val="1450650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71800" y="1905000"/>
            <a:ext cx="6248400" cy="914401"/>
          </a:xfrm>
          <a:solidFill>
            <a:srgbClr val="D4E0E8">
              <a:alpha val="55000"/>
            </a:srgbClr>
          </a:solidFill>
        </p:spPr>
        <p:txBody>
          <a:bodyPr>
            <a:normAutofit/>
          </a:bodyPr>
          <a:lstStyle/>
          <a:p>
            <a:r>
              <a:rPr lang="en-US" sz="4800" b="1" dirty="0"/>
              <a:t>“Therefore We Also…”</a:t>
            </a:r>
          </a:p>
        </p:txBody>
      </p:sp>
      <p:sp>
        <p:nvSpPr>
          <p:cNvPr id="3" name="Subtitle 2"/>
          <p:cNvSpPr>
            <a:spLocks noGrp="1"/>
          </p:cNvSpPr>
          <p:nvPr>
            <p:ph type="subTitle" idx="1"/>
          </p:nvPr>
        </p:nvSpPr>
        <p:spPr>
          <a:xfrm>
            <a:off x="3581400" y="2819400"/>
            <a:ext cx="5181600" cy="914400"/>
          </a:xfrm>
          <a:solidFill>
            <a:srgbClr val="D4E0E8">
              <a:alpha val="50000"/>
            </a:srgbClr>
          </a:solidFill>
        </p:spPr>
        <p:txBody>
          <a:bodyPr>
            <a:normAutofit/>
          </a:bodyPr>
          <a:lstStyle/>
          <a:p>
            <a:r>
              <a:rPr lang="en-US" sz="4000" dirty="0">
                <a:solidFill>
                  <a:schemeClr val="tx1"/>
                </a:solidFill>
              </a:rPr>
              <a:t>Hebrews 12:1-2</a:t>
            </a:r>
          </a:p>
        </p:txBody>
      </p:sp>
    </p:spTree>
    <p:extLst>
      <p:ext uri="{BB962C8B-B14F-4D97-AF65-F5344CB8AC3E}">
        <p14:creationId xmlns:p14="http://schemas.microsoft.com/office/powerpoint/2010/main" val="1692358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229600" cy="762000"/>
          </a:xfrm>
          <a:solidFill>
            <a:srgbClr val="D4E0E8">
              <a:alpha val="75000"/>
            </a:srgbClr>
          </a:solidFill>
        </p:spPr>
        <p:txBody>
          <a:bodyPr/>
          <a:lstStyle/>
          <a:p>
            <a:r>
              <a:rPr lang="en-US" dirty="0"/>
              <a:t>“Therefore We Also…”</a:t>
            </a:r>
          </a:p>
        </p:txBody>
      </p:sp>
      <p:sp>
        <p:nvSpPr>
          <p:cNvPr id="3" name="Content Placeholder 2"/>
          <p:cNvSpPr>
            <a:spLocks noGrp="1"/>
          </p:cNvSpPr>
          <p:nvPr>
            <p:ph idx="1"/>
          </p:nvPr>
        </p:nvSpPr>
        <p:spPr>
          <a:xfrm>
            <a:off x="152400" y="914400"/>
            <a:ext cx="11887200" cy="5791200"/>
          </a:xfrm>
          <a:solidFill>
            <a:srgbClr val="D4E0E8">
              <a:alpha val="75000"/>
            </a:srgbClr>
          </a:solidFill>
        </p:spPr>
        <p:txBody>
          <a:bodyPr>
            <a:normAutofit/>
          </a:bodyPr>
          <a:lstStyle/>
          <a:p>
            <a:r>
              <a:rPr lang="en-US" dirty="0"/>
              <a:t>Consider The Witnesses…</a:t>
            </a:r>
          </a:p>
          <a:p>
            <a:r>
              <a:rPr lang="en-US" sz="4000" dirty="0"/>
              <a:t>Lay Aside Every Weight &amp; Sin…</a:t>
            </a:r>
          </a:p>
          <a:p>
            <a:pPr lvl="1"/>
            <a:r>
              <a:rPr lang="en-US" sz="4000" dirty="0"/>
              <a:t>Weight</a:t>
            </a:r>
          </a:p>
          <a:p>
            <a:pPr lvl="2"/>
            <a:r>
              <a:rPr lang="en-US" sz="4000" dirty="0"/>
              <a:t>A DESIRE For </a:t>
            </a:r>
            <a:r>
              <a:rPr lang="en-US" sz="4000" u="sng" dirty="0"/>
              <a:t>Pleasure/Fun</a:t>
            </a:r>
          </a:p>
          <a:p>
            <a:pPr lvl="3"/>
            <a:r>
              <a:rPr lang="en-US" sz="4000" dirty="0"/>
              <a:t>Matt. 6:21</a:t>
            </a:r>
          </a:p>
        </p:txBody>
      </p:sp>
    </p:spTree>
    <p:extLst>
      <p:ext uri="{BB962C8B-B14F-4D97-AF65-F5344CB8AC3E}">
        <p14:creationId xmlns:p14="http://schemas.microsoft.com/office/powerpoint/2010/main" val="1881020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229600" cy="762000"/>
          </a:xfrm>
          <a:solidFill>
            <a:srgbClr val="D4E0E8">
              <a:alpha val="75000"/>
            </a:srgbClr>
          </a:solidFill>
        </p:spPr>
        <p:txBody>
          <a:bodyPr/>
          <a:lstStyle/>
          <a:p>
            <a:r>
              <a:rPr lang="en-US" dirty="0"/>
              <a:t>“Therefore We Also…”</a:t>
            </a:r>
          </a:p>
        </p:txBody>
      </p:sp>
      <p:sp>
        <p:nvSpPr>
          <p:cNvPr id="3" name="Content Placeholder 2"/>
          <p:cNvSpPr>
            <a:spLocks noGrp="1"/>
          </p:cNvSpPr>
          <p:nvPr>
            <p:ph idx="1"/>
          </p:nvPr>
        </p:nvSpPr>
        <p:spPr>
          <a:xfrm>
            <a:off x="152400" y="914400"/>
            <a:ext cx="11887200" cy="5791200"/>
          </a:xfrm>
          <a:solidFill>
            <a:srgbClr val="D4E0E8">
              <a:alpha val="75000"/>
            </a:srgbClr>
          </a:solidFill>
        </p:spPr>
        <p:txBody>
          <a:bodyPr>
            <a:normAutofit/>
          </a:bodyPr>
          <a:lstStyle/>
          <a:p>
            <a:r>
              <a:rPr lang="en-US" dirty="0"/>
              <a:t>Consider The Witnesses…</a:t>
            </a:r>
          </a:p>
          <a:p>
            <a:r>
              <a:rPr lang="en-US" sz="4000" dirty="0"/>
              <a:t>Lay Aside Every Weight &amp; Sin…</a:t>
            </a:r>
          </a:p>
          <a:p>
            <a:pPr lvl="1"/>
            <a:r>
              <a:rPr lang="en-US" sz="4000" dirty="0"/>
              <a:t>Weight</a:t>
            </a:r>
          </a:p>
          <a:p>
            <a:pPr lvl="2"/>
            <a:r>
              <a:rPr lang="en-US" sz="4000" dirty="0"/>
              <a:t>A DESIRE For </a:t>
            </a:r>
            <a:r>
              <a:rPr lang="en-US" sz="4000" u="sng" dirty="0"/>
              <a:t>Financial Security</a:t>
            </a:r>
          </a:p>
          <a:p>
            <a:pPr lvl="3"/>
            <a:r>
              <a:rPr lang="en-US" sz="4000" dirty="0"/>
              <a:t>1 Tim. 6:10</a:t>
            </a:r>
          </a:p>
        </p:txBody>
      </p:sp>
    </p:spTree>
    <p:extLst>
      <p:ext uri="{BB962C8B-B14F-4D97-AF65-F5344CB8AC3E}">
        <p14:creationId xmlns:p14="http://schemas.microsoft.com/office/powerpoint/2010/main" val="2224042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229600" cy="762000"/>
          </a:xfrm>
          <a:solidFill>
            <a:srgbClr val="D4E0E8">
              <a:alpha val="75000"/>
            </a:srgbClr>
          </a:solidFill>
        </p:spPr>
        <p:txBody>
          <a:bodyPr/>
          <a:lstStyle/>
          <a:p>
            <a:r>
              <a:rPr lang="en-US" dirty="0"/>
              <a:t>“Therefore We Also…”</a:t>
            </a:r>
          </a:p>
        </p:txBody>
      </p:sp>
      <p:sp>
        <p:nvSpPr>
          <p:cNvPr id="3" name="Content Placeholder 2"/>
          <p:cNvSpPr>
            <a:spLocks noGrp="1"/>
          </p:cNvSpPr>
          <p:nvPr>
            <p:ph idx="1"/>
          </p:nvPr>
        </p:nvSpPr>
        <p:spPr>
          <a:xfrm>
            <a:off x="152400" y="914400"/>
            <a:ext cx="11887200" cy="5791200"/>
          </a:xfrm>
          <a:solidFill>
            <a:srgbClr val="D4E0E8">
              <a:alpha val="75000"/>
            </a:srgbClr>
          </a:solidFill>
        </p:spPr>
        <p:txBody>
          <a:bodyPr>
            <a:normAutofit/>
          </a:bodyPr>
          <a:lstStyle/>
          <a:p>
            <a:r>
              <a:rPr lang="en-US" dirty="0"/>
              <a:t>Consider The Witnesses…</a:t>
            </a:r>
          </a:p>
          <a:p>
            <a:r>
              <a:rPr lang="en-US" sz="4000" dirty="0"/>
              <a:t>Lay Aside Every Weight &amp; Sin…</a:t>
            </a:r>
          </a:p>
          <a:p>
            <a:pPr lvl="1"/>
            <a:r>
              <a:rPr lang="en-US" sz="4000" dirty="0"/>
              <a:t>Weight</a:t>
            </a:r>
          </a:p>
          <a:p>
            <a:pPr lvl="1"/>
            <a:r>
              <a:rPr lang="en-US" sz="4000" dirty="0"/>
              <a:t>Sin</a:t>
            </a:r>
          </a:p>
          <a:p>
            <a:pPr lvl="2"/>
            <a:r>
              <a:rPr lang="en-US" sz="4000" dirty="0"/>
              <a:t>“…</a:t>
            </a:r>
            <a:r>
              <a:rPr lang="en-US" sz="4000" i="1" dirty="0"/>
              <a:t>that so easily ensnares us</a:t>
            </a:r>
            <a:r>
              <a:rPr lang="en-US" sz="4000" dirty="0"/>
              <a:t>…”</a:t>
            </a:r>
          </a:p>
          <a:p>
            <a:pPr lvl="2"/>
            <a:r>
              <a:rPr lang="en-US" sz="4000" dirty="0"/>
              <a:t>Eph. 4:17-32</a:t>
            </a:r>
          </a:p>
        </p:txBody>
      </p:sp>
    </p:spTree>
    <p:extLst>
      <p:ext uri="{BB962C8B-B14F-4D97-AF65-F5344CB8AC3E}">
        <p14:creationId xmlns:p14="http://schemas.microsoft.com/office/powerpoint/2010/main" val="8675548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229600" cy="762000"/>
          </a:xfrm>
          <a:solidFill>
            <a:srgbClr val="D4E0E8">
              <a:alpha val="75000"/>
            </a:srgbClr>
          </a:solidFill>
        </p:spPr>
        <p:txBody>
          <a:bodyPr/>
          <a:lstStyle/>
          <a:p>
            <a:r>
              <a:rPr lang="en-US" dirty="0"/>
              <a:t>“Therefore We Also…”</a:t>
            </a:r>
          </a:p>
        </p:txBody>
      </p:sp>
      <p:sp>
        <p:nvSpPr>
          <p:cNvPr id="3" name="Content Placeholder 2"/>
          <p:cNvSpPr>
            <a:spLocks noGrp="1"/>
          </p:cNvSpPr>
          <p:nvPr>
            <p:ph idx="1"/>
          </p:nvPr>
        </p:nvSpPr>
        <p:spPr>
          <a:xfrm>
            <a:off x="152400" y="914400"/>
            <a:ext cx="11887200" cy="5791200"/>
          </a:xfrm>
          <a:solidFill>
            <a:srgbClr val="D4E0E8">
              <a:alpha val="75000"/>
            </a:srgbClr>
          </a:solidFill>
        </p:spPr>
        <p:txBody>
          <a:bodyPr>
            <a:normAutofit/>
          </a:bodyPr>
          <a:lstStyle/>
          <a:p>
            <a:r>
              <a:rPr lang="en-US" dirty="0"/>
              <a:t>Consider The Witnesses…</a:t>
            </a:r>
          </a:p>
          <a:p>
            <a:r>
              <a:rPr lang="en-US" dirty="0"/>
              <a:t>Lay Aside Every Weight &amp; Sin…</a:t>
            </a:r>
          </a:p>
          <a:p>
            <a:r>
              <a:rPr lang="en-US" sz="4000" dirty="0"/>
              <a:t>Run With Endurance…</a:t>
            </a:r>
          </a:p>
          <a:p>
            <a:pPr lvl="1"/>
            <a:r>
              <a:rPr lang="en-US" sz="4000" dirty="0"/>
              <a:t>Heb. 10:32-39</a:t>
            </a:r>
          </a:p>
          <a:p>
            <a:pPr lvl="1"/>
            <a:r>
              <a:rPr lang="en-US" sz="4000" dirty="0"/>
              <a:t>1 Cor. 9:24-27</a:t>
            </a:r>
          </a:p>
          <a:p>
            <a:pPr lvl="1"/>
            <a:r>
              <a:rPr lang="en-US" sz="4000" dirty="0"/>
              <a:t>1 Timothy 6:12</a:t>
            </a:r>
          </a:p>
          <a:p>
            <a:pPr lvl="1"/>
            <a:r>
              <a:rPr lang="en-US" sz="4000" dirty="0"/>
              <a:t>2 Timothy 4:7</a:t>
            </a:r>
          </a:p>
          <a:p>
            <a:pPr lvl="1"/>
            <a:r>
              <a:rPr lang="en-US" sz="4000" dirty="0"/>
              <a:t>(2 Peter 1:2-11)</a:t>
            </a:r>
          </a:p>
          <a:p>
            <a:pPr lvl="1"/>
            <a:endParaRPr lang="en-US" sz="3600" dirty="0"/>
          </a:p>
          <a:p>
            <a:pPr lvl="1"/>
            <a:endParaRPr lang="en-US" sz="3600" dirty="0"/>
          </a:p>
        </p:txBody>
      </p:sp>
    </p:spTree>
    <p:extLst>
      <p:ext uri="{BB962C8B-B14F-4D97-AF65-F5344CB8AC3E}">
        <p14:creationId xmlns:p14="http://schemas.microsoft.com/office/powerpoint/2010/main" val="6185266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229600" cy="762000"/>
          </a:xfrm>
          <a:solidFill>
            <a:srgbClr val="D4E0E8">
              <a:alpha val="75000"/>
            </a:srgbClr>
          </a:solidFill>
        </p:spPr>
        <p:txBody>
          <a:bodyPr/>
          <a:lstStyle/>
          <a:p>
            <a:r>
              <a:rPr lang="en-US" dirty="0"/>
              <a:t>“Therefore We Also…”</a:t>
            </a:r>
          </a:p>
        </p:txBody>
      </p:sp>
      <p:sp>
        <p:nvSpPr>
          <p:cNvPr id="3" name="Content Placeholder 2"/>
          <p:cNvSpPr>
            <a:spLocks noGrp="1"/>
          </p:cNvSpPr>
          <p:nvPr>
            <p:ph idx="1"/>
          </p:nvPr>
        </p:nvSpPr>
        <p:spPr>
          <a:xfrm>
            <a:off x="152400" y="914400"/>
            <a:ext cx="11887200" cy="5791200"/>
          </a:xfrm>
          <a:solidFill>
            <a:srgbClr val="D4E0E8">
              <a:alpha val="75000"/>
            </a:srgbClr>
          </a:solidFill>
        </p:spPr>
        <p:txBody>
          <a:bodyPr>
            <a:normAutofit lnSpcReduction="10000"/>
          </a:bodyPr>
          <a:lstStyle/>
          <a:p>
            <a:r>
              <a:rPr lang="en-US" dirty="0"/>
              <a:t>Consider The Witnesses…</a:t>
            </a:r>
          </a:p>
          <a:p>
            <a:r>
              <a:rPr lang="en-US" dirty="0"/>
              <a:t>Lay Aside Every Weight &amp; Sin…</a:t>
            </a:r>
          </a:p>
          <a:p>
            <a:r>
              <a:rPr lang="en-US" dirty="0"/>
              <a:t>Run With Endurance…</a:t>
            </a:r>
          </a:p>
          <a:p>
            <a:r>
              <a:rPr lang="en-US" sz="4000" dirty="0"/>
              <a:t>Look To Jesus…</a:t>
            </a:r>
          </a:p>
          <a:p>
            <a:pPr lvl="1"/>
            <a:r>
              <a:rPr lang="en-US" sz="4000" u="sng" dirty="0"/>
              <a:t>His Sacrifice</a:t>
            </a:r>
          </a:p>
          <a:p>
            <a:pPr lvl="2"/>
            <a:r>
              <a:rPr lang="en-US" sz="4000" dirty="0"/>
              <a:t>As “The Author of our Faith”</a:t>
            </a:r>
          </a:p>
          <a:p>
            <a:pPr lvl="3"/>
            <a:r>
              <a:rPr lang="en-US" sz="4000" dirty="0"/>
              <a:t>Heb. 2:9-15</a:t>
            </a:r>
          </a:p>
          <a:p>
            <a:pPr lvl="2"/>
            <a:r>
              <a:rPr lang="en-US" sz="4000" dirty="0"/>
              <a:t>As “The Finisher of our Faith”</a:t>
            </a:r>
          </a:p>
          <a:p>
            <a:pPr lvl="3"/>
            <a:r>
              <a:rPr lang="en-US" sz="4000" dirty="0"/>
              <a:t>1 Peter 1:6-9</a:t>
            </a:r>
          </a:p>
          <a:p>
            <a:pPr lvl="1"/>
            <a:endParaRPr lang="en-US" sz="3600" dirty="0"/>
          </a:p>
        </p:txBody>
      </p:sp>
    </p:spTree>
    <p:extLst>
      <p:ext uri="{BB962C8B-B14F-4D97-AF65-F5344CB8AC3E}">
        <p14:creationId xmlns:p14="http://schemas.microsoft.com/office/powerpoint/2010/main" val="1998500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fade">
                                      <p:cBhvr>
                                        <p:cTn id="10" dur="500"/>
                                        <p:tgtEl>
                                          <p:spTgt spid="3">
                                            <p:txEl>
                                              <p:pRg st="6" end="6"/>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Effect transition="in" filter="fade">
                                      <p:cBhvr>
                                        <p:cTn id="15" dur="500"/>
                                        <p:tgtEl>
                                          <p:spTgt spid="3">
                                            <p:txEl>
                                              <p:pRg st="7" end="7"/>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8" end="8"/>
                                            </p:txEl>
                                          </p:spTgt>
                                        </p:tgtEl>
                                        <p:attrNameLst>
                                          <p:attrName>style.visibility</p:attrName>
                                        </p:attrNameLst>
                                      </p:cBhvr>
                                      <p:to>
                                        <p:strVal val="visible"/>
                                      </p:to>
                                    </p:set>
                                    <p:animEffect transition="in" filter="fade">
                                      <p:cBhvr>
                                        <p:cTn id="1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229600" cy="762000"/>
          </a:xfrm>
          <a:solidFill>
            <a:srgbClr val="D4E0E8">
              <a:alpha val="75000"/>
            </a:srgbClr>
          </a:solidFill>
        </p:spPr>
        <p:txBody>
          <a:bodyPr/>
          <a:lstStyle/>
          <a:p>
            <a:r>
              <a:rPr lang="en-US" dirty="0"/>
              <a:t>“Therefore We Also…”</a:t>
            </a:r>
          </a:p>
        </p:txBody>
      </p:sp>
      <p:sp>
        <p:nvSpPr>
          <p:cNvPr id="3" name="Content Placeholder 2"/>
          <p:cNvSpPr>
            <a:spLocks noGrp="1"/>
          </p:cNvSpPr>
          <p:nvPr>
            <p:ph idx="1"/>
          </p:nvPr>
        </p:nvSpPr>
        <p:spPr>
          <a:xfrm>
            <a:off x="152400" y="914400"/>
            <a:ext cx="11887200" cy="5791200"/>
          </a:xfrm>
          <a:solidFill>
            <a:srgbClr val="D4E0E8">
              <a:alpha val="75000"/>
            </a:srgbClr>
          </a:solidFill>
        </p:spPr>
        <p:txBody>
          <a:bodyPr>
            <a:normAutofit fontScale="92500" lnSpcReduction="20000"/>
          </a:bodyPr>
          <a:lstStyle/>
          <a:p>
            <a:r>
              <a:rPr lang="en-US" sz="2800" dirty="0"/>
              <a:t>Consider The Witnesses…</a:t>
            </a:r>
          </a:p>
          <a:p>
            <a:r>
              <a:rPr lang="en-US" sz="2800" dirty="0"/>
              <a:t>Lay Aside Every Weight &amp; Sin…</a:t>
            </a:r>
          </a:p>
          <a:p>
            <a:r>
              <a:rPr lang="en-US" sz="2800" dirty="0"/>
              <a:t>Run With Endurance…</a:t>
            </a:r>
          </a:p>
          <a:p>
            <a:r>
              <a:rPr lang="en-US" sz="4300" dirty="0"/>
              <a:t>Look To Jesus…</a:t>
            </a:r>
          </a:p>
          <a:p>
            <a:pPr lvl="1"/>
            <a:r>
              <a:rPr lang="en-US" sz="4300" dirty="0"/>
              <a:t>His Sacrifice</a:t>
            </a:r>
          </a:p>
          <a:p>
            <a:pPr lvl="1"/>
            <a:r>
              <a:rPr lang="en-US" sz="4300" u="sng" dirty="0"/>
              <a:t>His Teachings</a:t>
            </a:r>
          </a:p>
          <a:p>
            <a:pPr lvl="2"/>
            <a:r>
              <a:rPr lang="en-US" sz="4300" dirty="0"/>
              <a:t>John 14:15 </a:t>
            </a:r>
          </a:p>
          <a:p>
            <a:pPr lvl="2"/>
            <a:r>
              <a:rPr lang="en-US" sz="4300" dirty="0"/>
              <a:t>James 2:17</a:t>
            </a:r>
          </a:p>
          <a:p>
            <a:pPr lvl="2"/>
            <a:r>
              <a:rPr lang="en-US" sz="4300" dirty="0"/>
              <a:t>John 3:5</a:t>
            </a:r>
          </a:p>
          <a:p>
            <a:pPr lvl="2"/>
            <a:r>
              <a:rPr lang="en-US" sz="4300" dirty="0"/>
              <a:t>Matt. 16:24-26</a:t>
            </a:r>
          </a:p>
          <a:p>
            <a:pPr lvl="1"/>
            <a:endParaRPr lang="en-US" sz="3600" dirty="0"/>
          </a:p>
          <a:p>
            <a:pPr lvl="1"/>
            <a:endParaRPr lang="en-US" sz="3600" dirty="0"/>
          </a:p>
        </p:txBody>
      </p:sp>
    </p:spTree>
    <p:extLst>
      <p:ext uri="{BB962C8B-B14F-4D97-AF65-F5344CB8AC3E}">
        <p14:creationId xmlns:p14="http://schemas.microsoft.com/office/powerpoint/2010/main" val="1408979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229600" cy="762000"/>
          </a:xfrm>
          <a:solidFill>
            <a:srgbClr val="D4E0E8">
              <a:alpha val="75000"/>
            </a:srgbClr>
          </a:solidFill>
        </p:spPr>
        <p:txBody>
          <a:bodyPr/>
          <a:lstStyle/>
          <a:p>
            <a:r>
              <a:rPr lang="en-US" dirty="0"/>
              <a:t>What’s it to me?</a:t>
            </a:r>
          </a:p>
        </p:txBody>
      </p:sp>
      <p:sp>
        <p:nvSpPr>
          <p:cNvPr id="3" name="Content Placeholder 2"/>
          <p:cNvSpPr>
            <a:spLocks noGrp="1"/>
          </p:cNvSpPr>
          <p:nvPr>
            <p:ph idx="1"/>
          </p:nvPr>
        </p:nvSpPr>
        <p:spPr>
          <a:xfrm>
            <a:off x="152400" y="914400"/>
            <a:ext cx="11887200" cy="5791200"/>
          </a:xfrm>
          <a:solidFill>
            <a:srgbClr val="D4E0E8">
              <a:alpha val="75000"/>
            </a:srgbClr>
          </a:solidFill>
        </p:spPr>
        <p:txBody>
          <a:bodyPr>
            <a:normAutofit/>
          </a:bodyPr>
          <a:lstStyle/>
          <a:p>
            <a:r>
              <a:rPr lang="en-US" sz="4000" dirty="0"/>
              <a:t>If we are going to ENDURE PERSECUTIONS in order to attain our </a:t>
            </a:r>
            <a:r>
              <a:rPr lang="en-US" sz="4000" u="sng" dirty="0"/>
              <a:t>ultimate goal</a:t>
            </a:r>
            <a:r>
              <a:rPr lang="en-US" sz="4000" dirty="0"/>
              <a:t> of HEAVEN, we must:</a:t>
            </a:r>
          </a:p>
          <a:p>
            <a:pPr lvl="1"/>
            <a:r>
              <a:rPr lang="en-US" sz="4000" dirty="0"/>
              <a:t>Remember… </a:t>
            </a:r>
          </a:p>
          <a:p>
            <a:pPr lvl="1"/>
            <a:r>
              <a:rPr lang="en-US" sz="4000" dirty="0"/>
              <a:t>Lay aside the weights…</a:t>
            </a:r>
          </a:p>
          <a:p>
            <a:pPr lvl="1"/>
            <a:r>
              <a:rPr lang="en-US" sz="4000" dirty="0"/>
              <a:t>Put off the old man of sin…</a:t>
            </a:r>
          </a:p>
          <a:p>
            <a:pPr lvl="1"/>
            <a:r>
              <a:rPr lang="en-US" sz="4000" dirty="0"/>
              <a:t>Run our race with endurance…</a:t>
            </a:r>
          </a:p>
          <a:p>
            <a:pPr lvl="1"/>
            <a:r>
              <a:rPr lang="en-US" sz="4000" dirty="0"/>
              <a:t>Keep our eyes on Jesus</a:t>
            </a:r>
          </a:p>
        </p:txBody>
      </p:sp>
    </p:spTree>
    <p:extLst>
      <p:ext uri="{BB962C8B-B14F-4D97-AF65-F5344CB8AC3E}">
        <p14:creationId xmlns:p14="http://schemas.microsoft.com/office/powerpoint/2010/main" val="1255019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71800" y="1905000"/>
            <a:ext cx="6248400" cy="914401"/>
          </a:xfrm>
          <a:solidFill>
            <a:srgbClr val="D4E0E8">
              <a:alpha val="55000"/>
            </a:srgbClr>
          </a:solidFill>
        </p:spPr>
        <p:txBody>
          <a:bodyPr>
            <a:normAutofit/>
          </a:bodyPr>
          <a:lstStyle/>
          <a:p>
            <a:r>
              <a:rPr lang="en-US" sz="4800" b="1" dirty="0"/>
              <a:t>“Therefore We Also…”</a:t>
            </a:r>
          </a:p>
        </p:txBody>
      </p:sp>
      <p:sp>
        <p:nvSpPr>
          <p:cNvPr id="3" name="Subtitle 2"/>
          <p:cNvSpPr>
            <a:spLocks noGrp="1"/>
          </p:cNvSpPr>
          <p:nvPr>
            <p:ph type="subTitle" idx="1"/>
          </p:nvPr>
        </p:nvSpPr>
        <p:spPr>
          <a:xfrm>
            <a:off x="4724400" y="2819400"/>
            <a:ext cx="3200400" cy="533400"/>
          </a:xfrm>
          <a:solidFill>
            <a:srgbClr val="D4E0E8">
              <a:alpha val="50000"/>
            </a:srgbClr>
          </a:solidFill>
        </p:spPr>
        <p:txBody>
          <a:bodyPr>
            <a:normAutofit lnSpcReduction="10000"/>
          </a:bodyPr>
          <a:lstStyle/>
          <a:p>
            <a:r>
              <a:rPr lang="en-US" dirty="0">
                <a:solidFill>
                  <a:schemeClr val="tx1"/>
                </a:solidFill>
              </a:rPr>
              <a:t>Hebrews 12:1-2</a:t>
            </a:r>
          </a:p>
        </p:txBody>
      </p:sp>
    </p:spTree>
    <p:extLst>
      <p:ext uri="{BB962C8B-B14F-4D97-AF65-F5344CB8AC3E}">
        <p14:creationId xmlns:p14="http://schemas.microsoft.com/office/powerpoint/2010/main" val="3183304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229600" cy="762000"/>
          </a:xfrm>
          <a:solidFill>
            <a:srgbClr val="D4E0E8">
              <a:alpha val="75000"/>
            </a:srgbClr>
          </a:solidFill>
        </p:spPr>
        <p:txBody>
          <a:bodyPr/>
          <a:lstStyle/>
          <a:p>
            <a:r>
              <a:rPr lang="en-US" dirty="0"/>
              <a:t>“Therefore We Also…”</a:t>
            </a:r>
          </a:p>
        </p:txBody>
      </p:sp>
      <p:sp>
        <p:nvSpPr>
          <p:cNvPr id="3" name="Content Placeholder 2"/>
          <p:cNvSpPr>
            <a:spLocks noGrp="1"/>
          </p:cNvSpPr>
          <p:nvPr>
            <p:ph idx="1"/>
          </p:nvPr>
        </p:nvSpPr>
        <p:spPr>
          <a:xfrm>
            <a:off x="152400" y="914400"/>
            <a:ext cx="11887200" cy="5791200"/>
          </a:xfrm>
          <a:solidFill>
            <a:srgbClr val="D4E0E8">
              <a:alpha val="75000"/>
            </a:srgbClr>
          </a:solidFill>
        </p:spPr>
        <p:txBody>
          <a:bodyPr>
            <a:normAutofit/>
          </a:bodyPr>
          <a:lstStyle/>
          <a:p>
            <a:r>
              <a:rPr lang="en-US" sz="4000" dirty="0"/>
              <a:t>Hebrews 12:1-2</a:t>
            </a:r>
          </a:p>
          <a:p>
            <a:pPr lvl="1"/>
            <a:r>
              <a:rPr lang="en-US" sz="4000" b="1" i="1" u="sng" dirty="0"/>
              <a:t>Therefore we also</a:t>
            </a:r>
            <a:r>
              <a:rPr lang="en-US" sz="4000" i="1" dirty="0"/>
              <a:t>…</a:t>
            </a:r>
          </a:p>
        </p:txBody>
      </p:sp>
    </p:spTree>
    <p:extLst>
      <p:ext uri="{BB962C8B-B14F-4D97-AF65-F5344CB8AC3E}">
        <p14:creationId xmlns:p14="http://schemas.microsoft.com/office/powerpoint/2010/main" val="2992121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229600" cy="762000"/>
          </a:xfrm>
          <a:solidFill>
            <a:srgbClr val="D4E0E8">
              <a:alpha val="75000"/>
            </a:srgbClr>
          </a:solidFill>
        </p:spPr>
        <p:txBody>
          <a:bodyPr/>
          <a:lstStyle/>
          <a:p>
            <a:r>
              <a:rPr lang="en-US" dirty="0"/>
              <a:t>“Therefore We Also…”</a:t>
            </a:r>
          </a:p>
        </p:txBody>
      </p:sp>
      <p:sp>
        <p:nvSpPr>
          <p:cNvPr id="3" name="Content Placeholder 2"/>
          <p:cNvSpPr>
            <a:spLocks noGrp="1"/>
          </p:cNvSpPr>
          <p:nvPr>
            <p:ph idx="1"/>
          </p:nvPr>
        </p:nvSpPr>
        <p:spPr>
          <a:xfrm>
            <a:off x="152400" y="914400"/>
            <a:ext cx="11887200" cy="5791200"/>
          </a:xfrm>
          <a:solidFill>
            <a:srgbClr val="D4E0E8">
              <a:alpha val="75000"/>
            </a:srgbClr>
          </a:solidFill>
        </p:spPr>
        <p:txBody>
          <a:bodyPr>
            <a:normAutofit/>
          </a:bodyPr>
          <a:lstStyle/>
          <a:p>
            <a:r>
              <a:rPr lang="en-US" sz="4000" dirty="0"/>
              <a:t>Hebrews 12:1-2</a:t>
            </a:r>
          </a:p>
          <a:p>
            <a:pPr lvl="1"/>
            <a:r>
              <a:rPr lang="en-US" sz="4000" b="1" i="1" u="sng" dirty="0"/>
              <a:t>Therefore we also</a:t>
            </a:r>
            <a:r>
              <a:rPr lang="en-US" sz="4000" i="1" dirty="0"/>
              <a:t>, since we are surrounded by so great a cloud of witnesses, let us lay aside every weight, and the sin which so easily ensnares us, and let us run with endurance the race that is set before us, 2 looking unto Jesus, the author and finisher of our faith, who for the joy that was set before Him endured the cross, despising the shame, and has sat down at the right hand of the throne of God.</a:t>
            </a:r>
          </a:p>
        </p:txBody>
      </p:sp>
    </p:spTree>
    <p:extLst>
      <p:ext uri="{BB962C8B-B14F-4D97-AF65-F5344CB8AC3E}">
        <p14:creationId xmlns:p14="http://schemas.microsoft.com/office/powerpoint/2010/main" val="890432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11887200" cy="6858000"/>
          </a:xfrm>
          <a:solidFill>
            <a:srgbClr val="D4E0E8">
              <a:alpha val="75000"/>
            </a:srgbClr>
          </a:solidFill>
        </p:spPr>
        <p:txBody>
          <a:bodyPr>
            <a:noAutofit/>
          </a:bodyPr>
          <a:lstStyle/>
          <a:p>
            <a:r>
              <a:rPr lang="en-US" sz="2500" dirty="0"/>
              <a:t>…Consider the Witnesses (Heb. 11)</a:t>
            </a:r>
          </a:p>
          <a:p>
            <a:pPr lvl="2"/>
            <a:r>
              <a:rPr lang="en-US" sz="2500" dirty="0"/>
              <a:t>The elders </a:t>
            </a:r>
            <a:r>
              <a:rPr lang="en-US" sz="2500" b="1" u="sng" dirty="0"/>
              <a:t>obtained</a:t>
            </a:r>
            <a:r>
              <a:rPr lang="en-US" sz="2500" dirty="0"/>
              <a:t> a good testimony</a:t>
            </a:r>
          </a:p>
          <a:p>
            <a:pPr lvl="2"/>
            <a:r>
              <a:rPr lang="en-US" sz="2500" dirty="0"/>
              <a:t>Abel </a:t>
            </a:r>
            <a:r>
              <a:rPr lang="en-US" sz="2500" b="1" u="sng" dirty="0"/>
              <a:t>offered</a:t>
            </a:r>
            <a:r>
              <a:rPr lang="en-US" sz="2500" dirty="0"/>
              <a:t> a more excellent sacrifice</a:t>
            </a:r>
          </a:p>
          <a:p>
            <a:pPr lvl="2"/>
            <a:r>
              <a:rPr lang="en-US" sz="2500" dirty="0"/>
              <a:t>Enoch did not see death</a:t>
            </a:r>
          </a:p>
          <a:p>
            <a:pPr lvl="2"/>
            <a:r>
              <a:rPr lang="en-US" sz="2500" dirty="0"/>
              <a:t>Noah </a:t>
            </a:r>
            <a:r>
              <a:rPr lang="en-US" sz="2500" b="1" u="sng" dirty="0"/>
              <a:t>moved</a:t>
            </a:r>
            <a:r>
              <a:rPr lang="en-US" sz="2500" dirty="0"/>
              <a:t> with godly fear</a:t>
            </a:r>
          </a:p>
          <a:p>
            <a:pPr lvl="2"/>
            <a:r>
              <a:rPr lang="en-US" sz="2500" dirty="0"/>
              <a:t>Abraham </a:t>
            </a:r>
            <a:r>
              <a:rPr lang="en-US" sz="2500" b="1" u="sng" dirty="0"/>
              <a:t>obeyed</a:t>
            </a:r>
            <a:r>
              <a:rPr lang="en-US" sz="2500" dirty="0"/>
              <a:t>, </a:t>
            </a:r>
            <a:r>
              <a:rPr lang="en-US" sz="2500" b="1" u="sng" dirty="0"/>
              <a:t>dwelt</a:t>
            </a:r>
            <a:r>
              <a:rPr lang="en-US" sz="2500" dirty="0"/>
              <a:t>, </a:t>
            </a:r>
            <a:r>
              <a:rPr lang="en-US" sz="2500" b="1" u="sng" dirty="0"/>
              <a:t>waited</a:t>
            </a:r>
            <a:r>
              <a:rPr lang="en-US" sz="2500" dirty="0"/>
              <a:t>, and </a:t>
            </a:r>
            <a:r>
              <a:rPr lang="en-US" sz="2500" b="1" u="sng" dirty="0"/>
              <a:t>offered</a:t>
            </a:r>
            <a:r>
              <a:rPr lang="en-US" sz="2500" dirty="0"/>
              <a:t> up Isaac</a:t>
            </a:r>
          </a:p>
          <a:p>
            <a:pPr lvl="2"/>
            <a:r>
              <a:rPr lang="en-US" sz="2500" dirty="0"/>
              <a:t>Sarah </a:t>
            </a:r>
            <a:r>
              <a:rPr lang="en-US" sz="2500" b="1" u="sng" dirty="0"/>
              <a:t>received</a:t>
            </a:r>
            <a:r>
              <a:rPr lang="en-US" sz="2500" dirty="0"/>
              <a:t> strength to conceive</a:t>
            </a:r>
          </a:p>
          <a:p>
            <a:pPr lvl="2"/>
            <a:r>
              <a:rPr lang="en-US" sz="2500" dirty="0"/>
              <a:t>Isaac </a:t>
            </a:r>
            <a:r>
              <a:rPr lang="en-US" sz="2500" b="1" u="sng" dirty="0"/>
              <a:t>blessed </a:t>
            </a:r>
          </a:p>
          <a:p>
            <a:pPr lvl="2"/>
            <a:r>
              <a:rPr lang="en-US" sz="2500" dirty="0"/>
              <a:t>Jacob </a:t>
            </a:r>
            <a:r>
              <a:rPr lang="en-US" sz="2500" b="1" u="sng" dirty="0"/>
              <a:t>blessed</a:t>
            </a:r>
            <a:r>
              <a:rPr lang="en-US" sz="2500" dirty="0"/>
              <a:t> and </a:t>
            </a:r>
            <a:r>
              <a:rPr lang="en-US" sz="2500" b="1" u="sng" dirty="0"/>
              <a:t>worshiped</a:t>
            </a:r>
          </a:p>
          <a:p>
            <a:pPr lvl="2"/>
            <a:r>
              <a:rPr lang="en-US" sz="2500" dirty="0"/>
              <a:t>Joseph </a:t>
            </a:r>
            <a:r>
              <a:rPr lang="en-US" sz="2500" b="1" u="sng" dirty="0"/>
              <a:t>made mention </a:t>
            </a:r>
            <a:r>
              <a:rPr lang="en-US" sz="2500" dirty="0"/>
              <a:t>of the departure of the children of Israel</a:t>
            </a:r>
          </a:p>
          <a:p>
            <a:pPr lvl="2"/>
            <a:r>
              <a:rPr lang="en-US" sz="2500" dirty="0"/>
              <a:t>Moses </a:t>
            </a:r>
            <a:r>
              <a:rPr lang="en-US" sz="2500" b="1" u="sng" dirty="0"/>
              <a:t>was hidden</a:t>
            </a:r>
            <a:r>
              <a:rPr lang="en-US" sz="2500" dirty="0"/>
              <a:t>, </a:t>
            </a:r>
            <a:r>
              <a:rPr lang="en-US" sz="2500" b="1" u="sng" dirty="0"/>
              <a:t>refused</a:t>
            </a:r>
            <a:r>
              <a:rPr lang="en-US" sz="2500" dirty="0"/>
              <a:t> to be called the son of Pharaoh’s daughter, </a:t>
            </a:r>
            <a:r>
              <a:rPr lang="en-US" sz="2500" b="1" u="sng" dirty="0"/>
              <a:t>forsook</a:t>
            </a:r>
            <a:r>
              <a:rPr lang="en-US" sz="2500" dirty="0"/>
              <a:t> Egypt, </a:t>
            </a:r>
            <a:r>
              <a:rPr lang="en-US" sz="2500" b="1" u="sng" dirty="0"/>
              <a:t>kept</a:t>
            </a:r>
            <a:r>
              <a:rPr lang="en-US" sz="2500" dirty="0"/>
              <a:t> the Passover</a:t>
            </a:r>
          </a:p>
          <a:p>
            <a:pPr lvl="2"/>
            <a:r>
              <a:rPr lang="en-US" sz="2500" dirty="0"/>
              <a:t>The Israelites </a:t>
            </a:r>
            <a:r>
              <a:rPr lang="en-US" sz="2500" b="1" u="sng" dirty="0"/>
              <a:t>passed</a:t>
            </a:r>
            <a:r>
              <a:rPr lang="en-US" sz="2500" dirty="0"/>
              <a:t> through the Red Sea</a:t>
            </a:r>
          </a:p>
          <a:p>
            <a:pPr lvl="2"/>
            <a:r>
              <a:rPr lang="en-US" sz="2500" dirty="0"/>
              <a:t>The walls of Jericho fell down </a:t>
            </a:r>
          </a:p>
          <a:p>
            <a:pPr lvl="2"/>
            <a:r>
              <a:rPr lang="en-US" sz="2500" dirty="0"/>
              <a:t>Rahab did not perish</a:t>
            </a:r>
          </a:p>
        </p:txBody>
      </p:sp>
    </p:spTree>
    <p:extLst>
      <p:ext uri="{BB962C8B-B14F-4D97-AF65-F5344CB8AC3E}">
        <p14:creationId xmlns:p14="http://schemas.microsoft.com/office/powerpoint/2010/main" val="1233195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229600" cy="762000"/>
          </a:xfrm>
          <a:solidFill>
            <a:srgbClr val="D4E0E8">
              <a:alpha val="75000"/>
            </a:srgbClr>
          </a:solidFill>
        </p:spPr>
        <p:txBody>
          <a:bodyPr/>
          <a:lstStyle/>
          <a:p>
            <a:r>
              <a:rPr lang="en-US" dirty="0"/>
              <a:t>“Therefore We Also…”</a:t>
            </a:r>
          </a:p>
        </p:txBody>
      </p:sp>
      <p:sp>
        <p:nvSpPr>
          <p:cNvPr id="3" name="Content Placeholder 2"/>
          <p:cNvSpPr>
            <a:spLocks noGrp="1"/>
          </p:cNvSpPr>
          <p:nvPr>
            <p:ph idx="1"/>
          </p:nvPr>
        </p:nvSpPr>
        <p:spPr>
          <a:xfrm>
            <a:off x="152400" y="914400"/>
            <a:ext cx="11887200" cy="5791200"/>
          </a:xfrm>
          <a:solidFill>
            <a:srgbClr val="D4E0E8">
              <a:alpha val="75000"/>
            </a:srgbClr>
          </a:solidFill>
        </p:spPr>
        <p:txBody>
          <a:bodyPr>
            <a:normAutofit/>
          </a:bodyPr>
          <a:lstStyle/>
          <a:p>
            <a:r>
              <a:rPr lang="en-US" sz="4000" dirty="0"/>
              <a:t>Consider The Witnesses…</a:t>
            </a:r>
          </a:p>
          <a:p>
            <a:pPr lvl="1"/>
            <a:r>
              <a:rPr lang="en-US" sz="4000" dirty="0"/>
              <a:t>Heb. 11:32-40</a:t>
            </a:r>
          </a:p>
          <a:p>
            <a:pPr lvl="1"/>
            <a:r>
              <a:rPr lang="en-US" sz="4000" dirty="0"/>
              <a:t>2 Cor. 4:8-18</a:t>
            </a:r>
          </a:p>
          <a:p>
            <a:pPr lvl="1"/>
            <a:r>
              <a:rPr lang="en-US" sz="4000" dirty="0"/>
              <a:t>Gal. 6:9</a:t>
            </a:r>
          </a:p>
          <a:p>
            <a:endParaRPr lang="en-US" dirty="0"/>
          </a:p>
        </p:txBody>
      </p:sp>
    </p:spTree>
    <p:extLst>
      <p:ext uri="{BB962C8B-B14F-4D97-AF65-F5344CB8AC3E}">
        <p14:creationId xmlns:p14="http://schemas.microsoft.com/office/powerpoint/2010/main" val="2567440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solidFill>
            <a:srgbClr val="D4E0E8">
              <a:alpha val="75000"/>
            </a:srgbClr>
          </a:solidFill>
        </p:spPr>
        <p:txBody>
          <a:bodyPr>
            <a:noAutofit/>
          </a:bodyPr>
          <a:lstStyle/>
          <a:p>
            <a:pPr marL="0" indent="0" algn="ctr">
              <a:buNone/>
            </a:pPr>
            <a:r>
              <a:rPr lang="en-US" sz="3600" dirty="0"/>
              <a:t>Faith of our fathers! living still, in spite of dungeon, fire, and sword; O how our hearts beat high with joy whene’er we hear that glorious word:  Faith of our fathers, holy faith!  We will be true to thee till death!</a:t>
            </a:r>
          </a:p>
          <a:p>
            <a:pPr marL="0" indent="0" algn="ctr">
              <a:buNone/>
            </a:pPr>
            <a:r>
              <a:rPr lang="en-US" sz="3600" dirty="0"/>
              <a:t>Our fathers, chained in prisons dark, were still in heart and conscience free;  How sweet would be their children’s fate if they, like them, could die for thee!  Faith of our fathers, holy faith!  We will be true to thee till death!</a:t>
            </a:r>
          </a:p>
          <a:p>
            <a:pPr marL="0" indent="0" algn="ctr">
              <a:buNone/>
            </a:pPr>
            <a:r>
              <a:rPr lang="en-US" sz="3600" dirty="0"/>
              <a:t>Faith of our fathers! we will love both friend and foe in all our strife;  And preach thee, too, as love knows how, by kindly words and virtuous life:  Faith of our fathers, holy faith!  We will be true to thee till death!</a:t>
            </a:r>
          </a:p>
        </p:txBody>
      </p:sp>
    </p:spTree>
    <p:extLst>
      <p:ext uri="{BB962C8B-B14F-4D97-AF65-F5344CB8AC3E}">
        <p14:creationId xmlns:p14="http://schemas.microsoft.com/office/powerpoint/2010/main" val="2785278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229600" cy="762000"/>
          </a:xfrm>
          <a:solidFill>
            <a:srgbClr val="D4E0E8">
              <a:alpha val="75000"/>
            </a:srgbClr>
          </a:solidFill>
        </p:spPr>
        <p:txBody>
          <a:bodyPr/>
          <a:lstStyle/>
          <a:p>
            <a:r>
              <a:rPr lang="en-US" dirty="0"/>
              <a:t>“Therefore We Also…”</a:t>
            </a:r>
          </a:p>
        </p:txBody>
      </p:sp>
      <p:sp>
        <p:nvSpPr>
          <p:cNvPr id="3" name="Content Placeholder 2"/>
          <p:cNvSpPr>
            <a:spLocks noGrp="1"/>
          </p:cNvSpPr>
          <p:nvPr>
            <p:ph idx="1"/>
          </p:nvPr>
        </p:nvSpPr>
        <p:spPr>
          <a:xfrm>
            <a:off x="152400" y="914400"/>
            <a:ext cx="11887200" cy="5791200"/>
          </a:xfrm>
          <a:solidFill>
            <a:srgbClr val="D4E0E8">
              <a:alpha val="75000"/>
            </a:srgbClr>
          </a:solidFill>
        </p:spPr>
        <p:txBody>
          <a:bodyPr>
            <a:normAutofit/>
          </a:bodyPr>
          <a:lstStyle/>
          <a:p>
            <a:r>
              <a:rPr lang="en-US" sz="3600" dirty="0"/>
              <a:t>Consider The Witnesses…</a:t>
            </a:r>
          </a:p>
          <a:p>
            <a:r>
              <a:rPr lang="en-US" sz="4000" dirty="0"/>
              <a:t>Lay Aside Every Weight &amp; Sin…</a:t>
            </a:r>
          </a:p>
          <a:p>
            <a:pPr lvl="1"/>
            <a:r>
              <a:rPr lang="en-US" sz="4000" dirty="0"/>
              <a:t>Weight</a:t>
            </a:r>
          </a:p>
          <a:p>
            <a:pPr lvl="2"/>
            <a:r>
              <a:rPr lang="en-US" sz="4000" dirty="0"/>
              <a:t>“</a:t>
            </a:r>
            <a:r>
              <a:rPr lang="en-US" sz="4000" dirty="0" err="1"/>
              <a:t>Ogkos</a:t>
            </a:r>
            <a:r>
              <a:rPr lang="en-US" sz="4000" dirty="0"/>
              <a:t>” – “a burden, hindrance, or weight”</a:t>
            </a:r>
          </a:p>
          <a:p>
            <a:pPr lvl="2"/>
            <a:r>
              <a:rPr lang="en-US" sz="4000" dirty="0"/>
              <a:t>1 Cor. 6:12</a:t>
            </a:r>
          </a:p>
          <a:p>
            <a:endParaRPr lang="en-US" dirty="0"/>
          </a:p>
        </p:txBody>
      </p:sp>
    </p:spTree>
    <p:extLst>
      <p:ext uri="{BB962C8B-B14F-4D97-AF65-F5344CB8AC3E}">
        <p14:creationId xmlns:p14="http://schemas.microsoft.com/office/powerpoint/2010/main" val="1845909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229600" cy="762000"/>
          </a:xfrm>
          <a:solidFill>
            <a:srgbClr val="D4E0E8">
              <a:alpha val="75000"/>
            </a:srgbClr>
          </a:solidFill>
        </p:spPr>
        <p:txBody>
          <a:bodyPr/>
          <a:lstStyle/>
          <a:p>
            <a:r>
              <a:rPr lang="en-US" dirty="0"/>
              <a:t>“Therefore We Also…”</a:t>
            </a:r>
          </a:p>
        </p:txBody>
      </p:sp>
      <p:sp>
        <p:nvSpPr>
          <p:cNvPr id="3" name="Content Placeholder 2"/>
          <p:cNvSpPr>
            <a:spLocks noGrp="1"/>
          </p:cNvSpPr>
          <p:nvPr>
            <p:ph idx="1"/>
          </p:nvPr>
        </p:nvSpPr>
        <p:spPr>
          <a:xfrm>
            <a:off x="152400" y="914400"/>
            <a:ext cx="11887200" cy="5791200"/>
          </a:xfrm>
          <a:solidFill>
            <a:srgbClr val="D4E0E8">
              <a:alpha val="75000"/>
            </a:srgbClr>
          </a:solidFill>
        </p:spPr>
        <p:txBody>
          <a:bodyPr>
            <a:normAutofit/>
          </a:bodyPr>
          <a:lstStyle/>
          <a:p>
            <a:r>
              <a:rPr lang="en-US" dirty="0"/>
              <a:t>Consider The Witnesses…</a:t>
            </a:r>
          </a:p>
          <a:p>
            <a:r>
              <a:rPr lang="en-US" sz="4000" dirty="0"/>
              <a:t>Lay Aside Every Weight &amp; Sin…</a:t>
            </a:r>
          </a:p>
          <a:p>
            <a:pPr lvl="1"/>
            <a:r>
              <a:rPr lang="en-US" sz="4000" dirty="0"/>
              <a:t>Weight</a:t>
            </a:r>
          </a:p>
          <a:p>
            <a:pPr lvl="2"/>
            <a:r>
              <a:rPr lang="en-US" sz="4000" dirty="0"/>
              <a:t>A DESIRE For </a:t>
            </a:r>
            <a:r>
              <a:rPr lang="en-US" sz="4000" u="sng" dirty="0"/>
              <a:t>Worldly Success </a:t>
            </a:r>
          </a:p>
          <a:p>
            <a:pPr lvl="3"/>
            <a:r>
              <a:rPr lang="en-US" sz="4000" dirty="0"/>
              <a:t>Husbands</a:t>
            </a:r>
          </a:p>
          <a:p>
            <a:pPr lvl="4"/>
            <a:r>
              <a:rPr lang="en-US" sz="4000" dirty="0"/>
              <a:t>Eph. 5:28-29</a:t>
            </a:r>
          </a:p>
          <a:p>
            <a:pPr lvl="3"/>
            <a:r>
              <a:rPr lang="en-US" sz="4000" dirty="0"/>
              <a:t>Wives</a:t>
            </a:r>
          </a:p>
          <a:p>
            <a:pPr lvl="4"/>
            <a:r>
              <a:rPr lang="en-US" sz="4000" dirty="0"/>
              <a:t>Titus 2:4-5; Prov. 31</a:t>
            </a:r>
          </a:p>
        </p:txBody>
      </p:sp>
    </p:spTree>
    <p:extLst>
      <p:ext uri="{BB962C8B-B14F-4D97-AF65-F5344CB8AC3E}">
        <p14:creationId xmlns:p14="http://schemas.microsoft.com/office/powerpoint/2010/main" val="3256291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229600" cy="762000"/>
          </a:xfrm>
          <a:solidFill>
            <a:srgbClr val="D4E0E8">
              <a:alpha val="75000"/>
            </a:srgbClr>
          </a:solidFill>
        </p:spPr>
        <p:txBody>
          <a:bodyPr/>
          <a:lstStyle/>
          <a:p>
            <a:r>
              <a:rPr lang="en-US" dirty="0"/>
              <a:t>“Therefore We Also…”</a:t>
            </a:r>
          </a:p>
        </p:txBody>
      </p:sp>
      <p:sp>
        <p:nvSpPr>
          <p:cNvPr id="3" name="Content Placeholder 2"/>
          <p:cNvSpPr>
            <a:spLocks noGrp="1"/>
          </p:cNvSpPr>
          <p:nvPr>
            <p:ph idx="1"/>
          </p:nvPr>
        </p:nvSpPr>
        <p:spPr>
          <a:xfrm>
            <a:off x="152400" y="914400"/>
            <a:ext cx="11887200" cy="5791200"/>
          </a:xfrm>
          <a:solidFill>
            <a:srgbClr val="D4E0E8">
              <a:alpha val="75000"/>
            </a:srgbClr>
          </a:solidFill>
        </p:spPr>
        <p:txBody>
          <a:bodyPr>
            <a:normAutofit/>
          </a:bodyPr>
          <a:lstStyle/>
          <a:p>
            <a:r>
              <a:rPr lang="en-US" dirty="0"/>
              <a:t>Consider The Witnesses…</a:t>
            </a:r>
          </a:p>
          <a:p>
            <a:r>
              <a:rPr lang="en-US" sz="4000" dirty="0"/>
              <a:t>Lay Aside Every Weight &amp; Sin…</a:t>
            </a:r>
          </a:p>
          <a:p>
            <a:pPr lvl="1"/>
            <a:r>
              <a:rPr lang="en-US" sz="4000" dirty="0"/>
              <a:t>Weight</a:t>
            </a:r>
          </a:p>
          <a:p>
            <a:pPr lvl="2"/>
            <a:r>
              <a:rPr lang="en-US" sz="4000" dirty="0"/>
              <a:t>A DESIRE to keep </a:t>
            </a:r>
            <a:r>
              <a:rPr lang="en-US" sz="4000" u="sng" dirty="0"/>
              <a:t>Worldly Friends</a:t>
            </a:r>
          </a:p>
          <a:p>
            <a:pPr lvl="3"/>
            <a:r>
              <a:rPr lang="en-US" sz="4000" dirty="0"/>
              <a:t>1 Cor. 15:33 </a:t>
            </a:r>
          </a:p>
        </p:txBody>
      </p:sp>
    </p:spTree>
    <p:extLst>
      <p:ext uri="{BB962C8B-B14F-4D97-AF65-F5344CB8AC3E}">
        <p14:creationId xmlns:p14="http://schemas.microsoft.com/office/powerpoint/2010/main" val="42722574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14211</TotalTime>
  <Words>788</Words>
  <Application>Microsoft Office PowerPoint</Application>
  <PresentationFormat>Widescreen</PresentationFormat>
  <Paragraphs>134</Paragraphs>
  <Slides>17</Slides>
  <Notes>17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“Therefore We Also…”</vt:lpstr>
      <vt:lpstr>“Therefore We Also…”</vt:lpstr>
      <vt:lpstr>“Therefore We Also…”</vt:lpstr>
      <vt:lpstr>PowerPoint Presentation</vt:lpstr>
      <vt:lpstr>“Therefore We Also…”</vt:lpstr>
      <vt:lpstr>PowerPoint Presentation</vt:lpstr>
      <vt:lpstr>“Therefore We Also…”</vt:lpstr>
      <vt:lpstr>“Therefore We Also…”</vt:lpstr>
      <vt:lpstr>“Therefore We Also…”</vt:lpstr>
      <vt:lpstr>“Therefore We Also…”</vt:lpstr>
      <vt:lpstr>“Therefore We Also…”</vt:lpstr>
      <vt:lpstr>“Therefore We Also…”</vt:lpstr>
      <vt:lpstr>“Therefore We Also…”</vt:lpstr>
      <vt:lpstr>“Therefore We Also…”</vt:lpstr>
      <vt:lpstr>“Therefore We Also…”</vt:lpstr>
      <vt:lpstr>What’s it to me?</vt:lpstr>
      <vt:lpstr>“Therefore We Also…”</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dc:creator>
  <cp:lastModifiedBy>Tim Stevens</cp:lastModifiedBy>
  <cp:revision>55</cp:revision>
  <dcterms:created xsi:type="dcterms:W3CDTF">2016-01-06T18:02:29Z</dcterms:created>
  <dcterms:modified xsi:type="dcterms:W3CDTF">2019-05-15T18:46:21Z</dcterms:modified>
</cp:coreProperties>
</file>