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12192000" cy="6858000"/>
  <p:notesSz cx="7053263" cy="9309100"/>
  <p:embeddedFontLst>
    <p:embeddedFont>
      <p:font typeface="Bubblegum Sans" panose="02000506000000020004" pitchFamily="2" charset="0"/>
      <p:regular r:id="rId12"/>
    </p:embeddedFon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6EFE41-E308-4501-8579-8F5BADA9CDBC}" v="31" dt="2020-10-21T22:55:27.5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3266" autoAdjust="0"/>
  </p:normalViewPr>
  <p:slideViewPr>
    <p:cSldViewPr snapToGrid="0">
      <p:cViewPr varScale="1">
        <p:scale>
          <a:sx n="19" d="100"/>
          <a:sy n="19" d="100"/>
        </p:scale>
        <p:origin x="2587" y="43"/>
      </p:cViewPr>
      <p:guideLst/>
    </p:cSldViewPr>
  </p:slideViewPr>
  <p:notesTextViewPr>
    <p:cViewPr>
      <p:scale>
        <a:sx n="1" d="1"/>
        <a:sy n="1" d="1"/>
      </p:scale>
      <p:origin x="0" y="0"/>
    </p:cViewPr>
  </p:notesTextViewPr>
  <p:notesViewPr>
    <p:cSldViewPr snapToGrid="0">
      <p:cViewPr varScale="1">
        <p:scale>
          <a:sx n="62" d="100"/>
          <a:sy n="62" d="100"/>
        </p:scale>
        <p:origin x="1306"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23" Type="http://schemas.microsoft.com/office/2015/10/relationships/revisionInfo" Target="revisionInfo.xml"/><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586B48-9CF0-4CA7-8D22-C731AB6E7000}"/>
              </a:ext>
            </a:extLst>
          </p:cNvPr>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r>
              <a:rPr lang="en-US" sz="2000" dirty="0">
                <a:latin typeface="Bubblegum Sans" panose="02000506000000020004" pitchFamily="2" charset="0"/>
              </a:rPr>
              <a:t>Stop Waiting in Line!</a:t>
            </a:r>
          </a:p>
        </p:txBody>
      </p:sp>
      <p:sp>
        <p:nvSpPr>
          <p:cNvPr id="3" name="Date Placeholder 2">
            <a:extLst>
              <a:ext uri="{FF2B5EF4-FFF2-40B4-BE49-F238E27FC236}">
                <a16:creationId xmlns:a16="http://schemas.microsoft.com/office/drawing/2014/main" id="{CB3A09FE-4F64-4880-A7BA-51BA8C3AEA44}"/>
              </a:ext>
            </a:extLst>
          </p:cNvPr>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r>
              <a:rPr lang="en-US" dirty="0"/>
              <a:t>October 25, 2020 @ 11am</a:t>
            </a:r>
          </a:p>
        </p:txBody>
      </p:sp>
      <p:sp>
        <p:nvSpPr>
          <p:cNvPr id="4" name="Footer Placeholder 3">
            <a:extLst>
              <a:ext uri="{FF2B5EF4-FFF2-40B4-BE49-F238E27FC236}">
                <a16:creationId xmlns:a16="http://schemas.microsoft.com/office/drawing/2014/main" id="{A29694F1-39A5-41BB-8036-49B005DD5AAA}"/>
              </a:ext>
            </a:extLst>
          </p:cNvPr>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7A9EBF21-94AE-41CE-A721-551B276C7B08}"/>
              </a:ext>
            </a:extLst>
          </p:cNvPr>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  soundteaching.org    </a:t>
            </a:r>
            <a:fld id="{A35F4ED9-584D-4586-B2AA-2B28A0E24E2E}" type="slidenum">
              <a:rPr lang="en-US" smtClean="0"/>
              <a:t>‹#›</a:t>
            </a:fld>
            <a:endParaRPr lang="en-US" dirty="0"/>
          </a:p>
        </p:txBody>
      </p:sp>
    </p:spTree>
    <p:extLst>
      <p:ext uri="{BB962C8B-B14F-4D97-AF65-F5344CB8AC3E}">
        <p14:creationId xmlns:p14="http://schemas.microsoft.com/office/powerpoint/2010/main" val="86634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0EB0931D-EBB0-4F18-9BC4-160A79A957E5}" type="datetimeFigureOut">
              <a:rPr lang="en-US" smtClean="0"/>
              <a:t>10/26/2020</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AC6B3629-32E9-4C06-9A0E-115AFCB07F36}" type="slidenum">
              <a:rPr lang="en-US" smtClean="0"/>
              <a:t>‹#›</a:t>
            </a:fld>
            <a:endParaRPr lang="en-US"/>
          </a:p>
        </p:txBody>
      </p:sp>
    </p:spTree>
    <p:extLst>
      <p:ext uri="{BB962C8B-B14F-4D97-AF65-F5344CB8AC3E}">
        <p14:creationId xmlns:p14="http://schemas.microsoft.com/office/powerpoint/2010/main" val="1385839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Just this past week I watched a report on the TV about long lines, with people in some urban areas waiting for hours to cast their vote in the Presidential election.</a:t>
            </a:r>
          </a:p>
          <a:p>
            <a:pPr marL="642795" lvl="1" indent="-175308">
              <a:buFont typeface="Arial" panose="020B0604020202020204" pitchFamily="34" charset="0"/>
              <a:buChar char="•"/>
            </a:pPr>
            <a:r>
              <a:rPr lang="en-US" b="0" i="0" dirty="0">
                <a:solidFill>
                  <a:srgbClr val="000000"/>
                </a:solidFill>
                <a:effectLst/>
                <a:latin typeface="+mn-lt"/>
              </a:rPr>
              <a:t>Waiting in line is a part of life!  (Grocery store, gas station post office, bank)</a:t>
            </a:r>
          </a:p>
          <a:p>
            <a:pPr marL="642795" lvl="1" indent="-175308">
              <a:buFont typeface="Arial" panose="020B0604020202020204" pitchFamily="34" charset="0"/>
              <a:buChar char="•"/>
            </a:pPr>
            <a:r>
              <a:rPr lang="en-US" b="0" i="0" dirty="0">
                <a:solidFill>
                  <a:srgbClr val="000000"/>
                </a:solidFill>
                <a:effectLst/>
                <a:latin typeface="+mn-lt"/>
              </a:rPr>
              <a:t>Longest I ever waiting was to get on the Texas Giant at Six Flags years ago… over two hours!</a:t>
            </a:r>
          </a:p>
          <a:p>
            <a:pPr marL="642795" lvl="1" indent="-175308">
              <a:buFont typeface="Arial" panose="020B0604020202020204" pitchFamily="34" charset="0"/>
              <a:buChar char="•"/>
            </a:pPr>
            <a:r>
              <a:rPr lang="en-US" b="0" i="0" dirty="0">
                <a:solidFill>
                  <a:srgbClr val="000000"/>
                </a:solidFill>
                <a:effectLst/>
                <a:latin typeface="+mn-lt"/>
              </a:rPr>
              <a:t>Wouldn’t it be great not to have to wait in line?</a:t>
            </a:r>
          </a:p>
          <a:p>
            <a:pPr marL="642795" lvl="1" indent="-175308">
              <a:buFont typeface="Arial" panose="020B0604020202020204" pitchFamily="34" charset="0"/>
              <a:buChar char="•"/>
            </a:pPr>
            <a:r>
              <a:rPr lang="en-US" b="0" i="0" dirty="0">
                <a:solidFill>
                  <a:srgbClr val="000000"/>
                </a:solidFill>
                <a:effectLst/>
                <a:latin typeface="+mn-lt"/>
              </a:rPr>
              <a:t>Thankfully, there are some things for which Christians do not have to wait in line. </a:t>
            </a:r>
          </a:p>
          <a:p>
            <a:pPr marL="1110282" lvl="2" indent="-175308">
              <a:buFont typeface="Arial" panose="020B0604020202020204" pitchFamily="34" charset="0"/>
              <a:buChar char="•"/>
            </a:pPr>
            <a:r>
              <a:rPr lang="en-US" b="0" i="0" dirty="0">
                <a:solidFill>
                  <a:srgbClr val="000000"/>
                </a:solidFill>
                <a:effectLst/>
                <a:latin typeface="+mn-lt"/>
              </a:rPr>
              <a:t>They are constantly available to us, without delay. </a:t>
            </a:r>
          </a:p>
          <a:p>
            <a:pPr marL="1110282" lvl="2" indent="-175308">
              <a:buFont typeface="Arial" panose="020B0604020202020204" pitchFamily="34" charset="0"/>
              <a:buChar char="•"/>
            </a:pPr>
            <a:r>
              <a:rPr lang="en-US" b="0" i="0" dirty="0">
                <a:solidFill>
                  <a:srgbClr val="000000"/>
                </a:solidFill>
                <a:effectLst/>
                <a:latin typeface="+mn-lt"/>
              </a:rPr>
              <a:t>The question is whether we are availing ourselves of their immediate access.</a:t>
            </a:r>
          </a:p>
        </p:txBody>
      </p:sp>
      <p:sp>
        <p:nvSpPr>
          <p:cNvPr id="4" name="Slide Number Placeholder 3"/>
          <p:cNvSpPr>
            <a:spLocks noGrp="1"/>
          </p:cNvSpPr>
          <p:nvPr>
            <p:ph type="sldNum" sz="quarter" idx="5"/>
          </p:nvPr>
        </p:nvSpPr>
        <p:spPr/>
        <p:txBody>
          <a:bodyPr/>
          <a:lstStyle/>
          <a:p>
            <a:fld id="{AC6B3629-32E9-4C06-9A0E-115AFCB07F36}" type="slidenum">
              <a:rPr lang="en-US" smtClean="0"/>
              <a:t>1</a:t>
            </a:fld>
            <a:endParaRPr lang="en-US"/>
          </a:p>
        </p:txBody>
      </p:sp>
    </p:spTree>
    <p:extLst>
      <p:ext uri="{BB962C8B-B14F-4D97-AF65-F5344CB8AC3E}">
        <p14:creationId xmlns:p14="http://schemas.microsoft.com/office/powerpoint/2010/main" val="1067376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There is no waiting in line to be heard by God in prayer</a:t>
            </a:r>
            <a:r>
              <a:rPr lang="en-US" b="0" i="0" dirty="0">
                <a:solidFill>
                  <a:srgbClr val="000000"/>
                </a:solidFill>
                <a:effectLst/>
                <a:latin typeface="+mn-lt"/>
              </a:rPr>
              <a:t>.</a:t>
            </a:r>
          </a:p>
          <a:p>
            <a:pPr marL="642795" lvl="1" indent="-175308">
              <a:buFont typeface="Arial" panose="020B0604020202020204" pitchFamily="34" charset="0"/>
              <a:buChar char="•"/>
            </a:pPr>
            <a:r>
              <a:rPr lang="en-US" b="0" i="0" dirty="0">
                <a:solidFill>
                  <a:srgbClr val="000000"/>
                </a:solidFill>
                <a:effectLst/>
                <a:latin typeface="+mn-lt"/>
              </a:rPr>
              <a:t>God is always available to the Christian when we pray. </a:t>
            </a:r>
          </a:p>
          <a:p>
            <a:r>
              <a:rPr lang="en-US" b="1" i="0" dirty="0">
                <a:solidFill>
                  <a:srgbClr val="000000"/>
                </a:solidFill>
                <a:effectLst/>
                <a:latin typeface="+mn-lt"/>
              </a:rPr>
              <a:t>(Hebrews 4:15-16), </a:t>
            </a:r>
            <a:r>
              <a:rPr lang="en-US" b="0" i="1" dirty="0">
                <a:solidFill>
                  <a:srgbClr val="000000"/>
                </a:solidFill>
                <a:effectLst/>
                <a:latin typeface="+mn-lt"/>
              </a:rPr>
              <a:t>“</a:t>
            </a:r>
            <a:r>
              <a:rPr lang="en-US" i="1" dirty="0">
                <a:latin typeface="+mn-lt"/>
              </a:rPr>
              <a:t>For we do not have a High Priest who cannot sympathize with our weaknesses, but was in all points tempted as we are, yet without sin.</a:t>
            </a:r>
            <a:r>
              <a:rPr lang="en-US" i="1" baseline="30000" dirty="0">
                <a:latin typeface="+mn-lt"/>
              </a:rPr>
              <a:t> 16</a:t>
            </a:r>
            <a:r>
              <a:rPr lang="en-US" i="1" dirty="0">
                <a:latin typeface="+mn-lt"/>
              </a:rPr>
              <a:t> Let us therefore come boldly to the throne of grace, that we may obtain mercy and find grace to help in time of need.”</a:t>
            </a:r>
            <a:endParaRPr lang="en-US" b="0" i="1" dirty="0">
              <a:solidFill>
                <a:srgbClr val="000000"/>
              </a:solidFill>
              <a:effectLst/>
              <a:latin typeface="+mn-lt"/>
            </a:endParaRPr>
          </a:p>
          <a:p>
            <a:endParaRPr lang="en-US" b="0" i="1" dirty="0">
              <a:solidFill>
                <a:srgbClr val="000000"/>
              </a:solidFill>
              <a:effectLst/>
              <a:latin typeface="+mn-lt"/>
            </a:endParaRPr>
          </a:p>
          <a:p>
            <a:r>
              <a:rPr lang="en-US" b="1" i="0" dirty="0">
                <a:solidFill>
                  <a:srgbClr val="000000"/>
                </a:solidFill>
                <a:effectLst/>
                <a:latin typeface="+mn-lt"/>
              </a:rPr>
              <a:t>(1 John 5:14-15), </a:t>
            </a:r>
            <a:r>
              <a:rPr lang="en-US" b="0" i="1" dirty="0">
                <a:solidFill>
                  <a:srgbClr val="000000"/>
                </a:solidFill>
                <a:effectLst/>
                <a:latin typeface="+mn-lt"/>
              </a:rPr>
              <a:t>“N</a:t>
            </a:r>
            <a:r>
              <a:rPr lang="en-US" i="1" dirty="0">
                <a:latin typeface="+mn-lt"/>
              </a:rPr>
              <a:t>ow this is the confidence that we have in Him, that if we ask anything according to His will, He hears us.</a:t>
            </a:r>
            <a:r>
              <a:rPr lang="en-US" i="1" baseline="30000" dirty="0">
                <a:latin typeface="+mn-lt"/>
              </a:rPr>
              <a:t> 15</a:t>
            </a:r>
            <a:r>
              <a:rPr lang="en-US" i="1" dirty="0">
                <a:latin typeface="+mn-lt"/>
              </a:rPr>
              <a:t> And if we know that He hears us, whatever we ask, we know that we have the petitions that we have asked of Him.”</a:t>
            </a:r>
            <a:endParaRPr lang="en-US" b="0" i="1" dirty="0">
              <a:solidFill>
                <a:srgbClr val="000000"/>
              </a:solidFill>
              <a:effectLst/>
              <a:latin typeface="+mn-lt"/>
            </a:endParaRPr>
          </a:p>
          <a:p>
            <a:endParaRPr lang="en-US" b="0" i="1" dirty="0">
              <a:solidFill>
                <a:srgbClr val="000000"/>
              </a:solidFill>
              <a:effectLst/>
              <a:latin typeface="+mn-lt"/>
            </a:endParaRPr>
          </a:p>
          <a:p>
            <a:r>
              <a:rPr lang="en-US" b="1" i="0" dirty="0">
                <a:solidFill>
                  <a:srgbClr val="000000"/>
                </a:solidFill>
                <a:effectLst/>
                <a:latin typeface="+mn-lt"/>
              </a:rPr>
              <a:t>(James 1:5), </a:t>
            </a:r>
            <a:r>
              <a:rPr lang="en-US" b="0" i="1" dirty="0">
                <a:solidFill>
                  <a:srgbClr val="000000"/>
                </a:solidFill>
                <a:effectLst/>
                <a:latin typeface="+mn-lt"/>
              </a:rPr>
              <a:t>“</a:t>
            </a:r>
            <a:r>
              <a:rPr lang="en-US" i="1" dirty="0">
                <a:latin typeface="+mn-lt"/>
              </a:rPr>
              <a:t>If any of you lacks wisdom, let him ask of God, who gives to all liberally and without reproach, and it will be given to him.”</a:t>
            </a:r>
            <a:endParaRPr lang="en-US" b="0"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defTabSz="934974"/>
            <a:fld id="{AC6B3629-32E9-4C06-9A0E-115AFCB07F36}" type="slidenum">
              <a:rPr lang="en-US">
                <a:solidFill>
                  <a:prstClr val="black"/>
                </a:solidFill>
                <a:latin typeface="Calibri" panose="020F0502020204030204"/>
              </a:rPr>
              <a:pPr defTabSz="934974"/>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673486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There is no waiting in line to receive spiritual blessings</a:t>
            </a:r>
            <a:r>
              <a:rPr lang="en-US" b="0" i="0" dirty="0">
                <a:solidFill>
                  <a:srgbClr val="000000"/>
                </a:solidFill>
                <a:effectLst/>
                <a:latin typeface="+mn-lt"/>
              </a:rPr>
              <a:t>. </a:t>
            </a:r>
          </a:p>
          <a:p>
            <a:pPr marL="642795" lvl="1" indent="-175308">
              <a:buFont typeface="Arial" panose="020B0604020202020204" pitchFamily="34" charset="0"/>
              <a:buChar char="•"/>
            </a:pPr>
            <a:r>
              <a:rPr lang="en-US" b="0" i="0" dirty="0">
                <a:solidFill>
                  <a:srgbClr val="000000"/>
                </a:solidFill>
                <a:effectLst/>
                <a:latin typeface="+mn-lt"/>
              </a:rPr>
              <a:t>The Lord showers his blessings on us every day. </a:t>
            </a:r>
          </a:p>
          <a:p>
            <a:r>
              <a:rPr lang="en-US" b="1" i="0" dirty="0">
                <a:solidFill>
                  <a:srgbClr val="000000"/>
                </a:solidFill>
                <a:effectLst/>
                <a:latin typeface="+mn-lt"/>
              </a:rPr>
              <a:t>(Ephesians 1:3), </a:t>
            </a:r>
            <a:r>
              <a:rPr lang="en-US" b="0" i="1" dirty="0">
                <a:solidFill>
                  <a:srgbClr val="000000"/>
                </a:solidFill>
                <a:effectLst/>
                <a:latin typeface="+mn-lt"/>
              </a:rPr>
              <a:t>“</a:t>
            </a:r>
            <a:r>
              <a:rPr lang="en-US" i="1" dirty="0">
                <a:latin typeface="+mn-lt"/>
              </a:rPr>
              <a:t>Blessed be the God and Father of our Lord Jesus Christ, who has blessed us with every spiritual blessing in the heavenly places in Christ.”</a:t>
            </a:r>
            <a:endParaRPr lang="en-US" b="0" i="1" dirty="0">
              <a:solidFill>
                <a:srgbClr val="000000"/>
              </a:solidFill>
              <a:effectLst/>
              <a:latin typeface="+mn-lt"/>
            </a:endParaRPr>
          </a:p>
          <a:p>
            <a:endParaRPr lang="en-US" b="1" i="0" dirty="0">
              <a:solidFill>
                <a:srgbClr val="000000"/>
              </a:solidFill>
              <a:effectLst/>
              <a:latin typeface="+mn-lt"/>
            </a:endParaRPr>
          </a:p>
          <a:p>
            <a:r>
              <a:rPr lang="en-US" b="1" i="0" dirty="0">
                <a:solidFill>
                  <a:srgbClr val="000000"/>
                </a:solidFill>
                <a:effectLst/>
                <a:latin typeface="+mn-lt"/>
              </a:rPr>
              <a:t>(Ephesians 3:20-21), </a:t>
            </a:r>
            <a:r>
              <a:rPr lang="en-US" b="0" i="1" dirty="0">
                <a:solidFill>
                  <a:srgbClr val="000000"/>
                </a:solidFill>
                <a:effectLst/>
                <a:latin typeface="+mn-lt"/>
              </a:rPr>
              <a:t>“</a:t>
            </a:r>
            <a:r>
              <a:rPr lang="en-US" b="0" i="1" dirty="0">
                <a:latin typeface="+mn-lt"/>
              </a:rPr>
              <a:t>Now to Him who is able to do exceedingly abundantly above all that we ask or think, according to the power that works in us,</a:t>
            </a:r>
            <a:r>
              <a:rPr lang="en-US" b="0" i="1" baseline="30000" dirty="0">
                <a:latin typeface="+mn-lt"/>
              </a:rPr>
              <a:t> 21</a:t>
            </a:r>
            <a:r>
              <a:rPr lang="en-US" b="0" i="1" dirty="0">
                <a:latin typeface="+mn-lt"/>
              </a:rPr>
              <a:t> to Him be glory in the church by Christ Jesus to all generations, forever and ever. Amen.”</a:t>
            </a:r>
            <a:endParaRPr lang="en-US" b="0" i="1" dirty="0">
              <a:solidFill>
                <a:srgbClr val="000000"/>
              </a:solidFill>
              <a:effectLst/>
              <a:latin typeface="+mn-lt"/>
            </a:endParaRPr>
          </a:p>
          <a:p>
            <a:endParaRPr lang="en-US" b="1" i="0" dirty="0">
              <a:solidFill>
                <a:srgbClr val="000000"/>
              </a:solidFill>
              <a:effectLst/>
              <a:latin typeface="+mn-lt"/>
            </a:endParaRPr>
          </a:p>
          <a:p>
            <a:r>
              <a:rPr lang="en-US" b="1" i="0" dirty="0">
                <a:solidFill>
                  <a:srgbClr val="000000"/>
                </a:solidFill>
                <a:effectLst/>
                <a:latin typeface="+mn-lt"/>
              </a:rPr>
              <a:t>(Philippians 4:19), </a:t>
            </a:r>
            <a:r>
              <a:rPr lang="en-US" b="0" i="1" dirty="0">
                <a:solidFill>
                  <a:srgbClr val="000000"/>
                </a:solidFill>
                <a:effectLst/>
                <a:latin typeface="+mn-lt"/>
              </a:rPr>
              <a:t>“</a:t>
            </a:r>
            <a:r>
              <a:rPr lang="en-US" b="0" i="1" dirty="0">
                <a:latin typeface="+mn-lt"/>
              </a:rPr>
              <a:t>And my God shall supply all your need according to His riches in glory by Christ Jesus.”</a:t>
            </a:r>
            <a:endParaRPr lang="en-US" b="0"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defTabSz="934974"/>
            <a:fld id="{AC6B3629-32E9-4C06-9A0E-115AFCB07F36}" type="slidenum">
              <a:rPr lang="en-US">
                <a:solidFill>
                  <a:prstClr val="black"/>
                </a:solidFill>
                <a:latin typeface="Calibri" panose="020F0502020204030204"/>
              </a:rPr>
              <a:pPr defTabSz="934974"/>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665205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There is no waiting in line to praise and worship the God of Heaven.</a:t>
            </a:r>
          </a:p>
          <a:p>
            <a:pPr marL="642795" lvl="1" indent="-175308">
              <a:buFont typeface="Arial" panose="020B0604020202020204" pitchFamily="34" charset="0"/>
              <a:buChar char="•"/>
            </a:pPr>
            <a:r>
              <a:rPr lang="en-US" b="0" i="0" dirty="0">
                <a:solidFill>
                  <a:srgbClr val="000000"/>
                </a:solidFill>
                <a:effectLst/>
                <a:latin typeface="+mn-lt"/>
              </a:rPr>
              <a:t>While it is right to do so on the Lord’s Day, Christians do not have to wait until Sunday to praise God.</a:t>
            </a:r>
          </a:p>
          <a:p>
            <a:pPr marL="642795" lvl="1" indent="-175308">
              <a:buFont typeface="Arial" panose="020B0604020202020204" pitchFamily="34" charset="0"/>
              <a:buChar char="•"/>
            </a:pPr>
            <a:r>
              <a:rPr lang="en-US" b="0" i="0" dirty="0">
                <a:solidFill>
                  <a:srgbClr val="000000"/>
                </a:solidFill>
                <a:effectLst/>
                <a:latin typeface="+mn-lt"/>
              </a:rPr>
              <a:t>We can continually worship God, regardless of our circumstance. </a:t>
            </a:r>
          </a:p>
          <a:p>
            <a:r>
              <a:rPr lang="en-US" b="1" i="0" dirty="0">
                <a:solidFill>
                  <a:srgbClr val="000000"/>
                </a:solidFill>
                <a:effectLst/>
                <a:latin typeface="+mn-lt"/>
              </a:rPr>
              <a:t>(Hebrews 13:15), </a:t>
            </a:r>
            <a:r>
              <a:rPr lang="en-US" b="0" i="1" dirty="0">
                <a:solidFill>
                  <a:srgbClr val="000000"/>
                </a:solidFill>
                <a:effectLst/>
                <a:latin typeface="+mn-lt"/>
              </a:rPr>
              <a:t>“</a:t>
            </a:r>
            <a:r>
              <a:rPr lang="en-US" i="1" dirty="0">
                <a:latin typeface="+mn-lt"/>
              </a:rPr>
              <a:t>Therefore by Him let us continually offer the sacrifice of praise to God, that is, the fruit of our lips, giving thanks to His name.”</a:t>
            </a:r>
            <a:endParaRPr lang="en-US" b="0" i="1" dirty="0">
              <a:solidFill>
                <a:srgbClr val="000000"/>
              </a:solidFill>
              <a:effectLst/>
              <a:latin typeface="+mn-lt"/>
            </a:endParaRPr>
          </a:p>
          <a:p>
            <a:endParaRPr lang="en-US" b="0" i="1" dirty="0">
              <a:solidFill>
                <a:srgbClr val="000000"/>
              </a:solidFill>
              <a:effectLst/>
              <a:latin typeface="+mn-lt"/>
            </a:endParaRPr>
          </a:p>
          <a:p>
            <a:r>
              <a:rPr lang="en-US" b="1" i="0" dirty="0">
                <a:solidFill>
                  <a:srgbClr val="000000"/>
                </a:solidFill>
                <a:effectLst/>
                <a:latin typeface="+mn-lt"/>
              </a:rPr>
              <a:t>(Acts 16:25), </a:t>
            </a:r>
            <a:r>
              <a:rPr lang="en-US" b="0" i="1" dirty="0">
                <a:solidFill>
                  <a:srgbClr val="000000"/>
                </a:solidFill>
                <a:effectLst/>
                <a:latin typeface="+mn-lt"/>
              </a:rPr>
              <a:t>“</a:t>
            </a:r>
            <a:r>
              <a:rPr lang="en-US" i="1" dirty="0">
                <a:latin typeface="+mn-lt"/>
              </a:rPr>
              <a:t>But at midnight Paul and Silas were praying and singing hymns to God, and the prisoners were listening to them.”</a:t>
            </a:r>
            <a:endParaRPr lang="en-US" b="0" i="1" dirty="0">
              <a:solidFill>
                <a:srgbClr val="000000"/>
              </a:solidFill>
              <a:effectLst/>
              <a:latin typeface="+mn-lt"/>
            </a:endParaRPr>
          </a:p>
          <a:p>
            <a:endParaRPr lang="en-US" b="0" i="1" dirty="0">
              <a:solidFill>
                <a:srgbClr val="000000"/>
              </a:solidFill>
              <a:effectLst/>
              <a:latin typeface="+mn-lt"/>
            </a:endParaRPr>
          </a:p>
          <a:p>
            <a:r>
              <a:rPr lang="en-US" b="1" i="0" dirty="0">
                <a:solidFill>
                  <a:srgbClr val="000000"/>
                </a:solidFill>
                <a:effectLst/>
                <a:latin typeface="+mn-lt"/>
              </a:rPr>
              <a:t>(James 5:13), </a:t>
            </a:r>
            <a:r>
              <a:rPr lang="en-US" b="0" i="1" dirty="0">
                <a:solidFill>
                  <a:srgbClr val="000000"/>
                </a:solidFill>
                <a:effectLst/>
                <a:latin typeface="+mn-lt"/>
              </a:rPr>
              <a:t>“</a:t>
            </a:r>
            <a:r>
              <a:rPr lang="en-US" i="1" dirty="0">
                <a:latin typeface="+mn-lt"/>
              </a:rPr>
              <a:t>Is anyone among you suffering? Let him pray. Is anyone cheerful? Let him sing psalms.”</a:t>
            </a:r>
            <a:endParaRPr lang="en-US" b="0"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defTabSz="934974"/>
            <a:fld id="{AC6B3629-32E9-4C06-9A0E-115AFCB07F36}" type="slidenum">
              <a:rPr lang="en-US">
                <a:solidFill>
                  <a:prstClr val="black"/>
                </a:solidFill>
                <a:latin typeface="Calibri" panose="020F0502020204030204"/>
              </a:rPr>
              <a:pPr defTabSz="934974"/>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871145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There is no waiting in line to read and learn more of God’s word.</a:t>
            </a:r>
            <a:r>
              <a:rPr lang="en-US" b="0" i="0" dirty="0">
                <a:solidFill>
                  <a:srgbClr val="000000"/>
                </a:solidFill>
                <a:effectLst/>
                <a:latin typeface="+mn-lt"/>
              </a:rPr>
              <a:t> </a:t>
            </a:r>
          </a:p>
          <a:p>
            <a:pPr marL="642795" lvl="1" indent="-175308">
              <a:buFont typeface="Arial" panose="020B0604020202020204" pitchFamily="34" charset="0"/>
              <a:buChar char="•"/>
            </a:pPr>
            <a:r>
              <a:rPr lang="en-US" b="0" i="0" dirty="0">
                <a:solidFill>
                  <a:srgbClr val="000000"/>
                </a:solidFill>
                <a:effectLst/>
                <a:latin typeface="+mn-lt"/>
              </a:rPr>
              <a:t>The Bible is the most accessible book on the earth; we should be reading and studying it more. </a:t>
            </a:r>
          </a:p>
          <a:p>
            <a:r>
              <a:rPr lang="en-US" b="1" i="0" dirty="0">
                <a:solidFill>
                  <a:srgbClr val="000000"/>
                </a:solidFill>
                <a:effectLst/>
                <a:latin typeface="+mn-lt"/>
              </a:rPr>
              <a:t>(2 Timothy 2:15</a:t>
            </a:r>
            <a:r>
              <a:rPr lang="en-US" b="1" i="1" dirty="0">
                <a:solidFill>
                  <a:srgbClr val="000000"/>
                </a:solidFill>
                <a:effectLst/>
                <a:latin typeface="+mn-lt"/>
              </a:rPr>
              <a:t>), </a:t>
            </a:r>
            <a:r>
              <a:rPr lang="en-US" b="0" i="1" dirty="0">
                <a:solidFill>
                  <a:srgbClr val="000000"/>
                </a:solidFill>
                <a:effectLst/>
                <a:latin typeface="+mn-lt"/>
              </a:rPr>
              <a:t>“</a:t>
            </a:r>
            <a:r>
              <a:rPr lang="en-US" i="1" dirty="0">
                <a:latin typeface="+mn-lt"/>
              </a:rPr>
              <a:t>Be diligent to present yourself approved to God, a worker who does not need to be ashamed, rightly dividing the word of truth.”</a:t>
            </a:r>
            <a:endParaRPr lang="en-US" b="1" i="1" dirty="0">
              <a:solidFill>
                <a:srgbClr val="000000"/>
              </a:solidFill>
              <a:effectLst/>
              <a:latin typeface="+mn-lt"/>
            </a:endParaRPr>
          </a:p>
          <a:p>
            <a:endParaRPr lang="en-US" b="1" i="1" dirty="0">
              <a:solidFill>
                <a:srgbClr val="000000"/>
              </a:solidFill>
              <a:effectLst/>
              <a:latin typeface="+mn-lt"/>
            </a:endParaRPr>
          </a:p>
          <a:p>
            <a:r>
              <a:rPr lang="en-US" b="1" i="0" dirty="0">
                <a:solidFill>
                  <a:srgbClr val="000000"/>
                </a:solidFill>
                <a:effectLst/>
                <a:latin typeface="+mn-lt"/>
              </a:rPr>
              <a:t>(1 Timothy 4:13), </a:t>
            </a:r>
            <a:r>
              <a:rPr lang="en-US" b="0" i="1" dirty="0">
                <a:solidFill>
                  <a:srgbClr val="000000"/>
                </a:solidFill>
                <a:effectLst/>
                <a:latin typeface="+mn-lt"/>
              </a:rPr>
              <a:t>“</a:t>
            </a:r>
            <a:r>
              <a:rPr lang="en-US" i="1" dirty="0">
                <a:latin typeface="+mn-lt"/>
              </a:rPr>
              <a:t>Till I come, give attention to reading, to exhortation, to doctrine.”</a:t>
            </a:r>
            <a:endParaRPr lang="en-US" b="1"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defTabSz="934974"/>
            <a:fld id="{AC6B3629-32E9-4C06-9A0E-115AFCB07F36}" type="slidenum">
              <a:rPr lang="en-US">
                <a:solidFill>
                  <a:prstClr val="black"/>
                </a:solidFill>
                <a:latin typeface="Calibri" panose="020F0502020204030204"/>
              </a:rPr>
              <a:pPr defTabSz="934974"/>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02025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If you are not a Christian, you are lost in your sins. However, you should know there are things you do not have to wait in line for, either.</a:t>
            </a:r>
          </a:p>
          <a:p>
            <a:pPr marL="642795" lvl="1" indent="-175308">
              <a:buFont typeface="Arial" panose="020B0604020202020204" pitchFamily="34" charset="0"/>
              <a:buChar char="•"/>
            </a:pPr>
            <a:r>
              <a:rPr lang="en-US" b="0" i="0" dirty="0">
                <a:solidFill>
                  <a:srgbClr val="000000"/>
                </a:solidFill>
                <a:effectLst/>
                <a:latin typeface="+mn-lt"/>
              </a:rPr>
              <a:t>There is no waiting in line to obey the gospel. </a:t>
            </a:r>
          </a:p>
          <a:p>
            <a:pPr marL="642795" lvl="1" indent="-175308">
              <a:buFont typeface="Arial" panose="020B0604020202020204" pitchFamily="34" charset="0"/>
              <a:buChar char="•"/>
            </a:pPr>
            <a:r>
              <a:rPr lang="en-US" b="1" i="0" dirty="0">
                <a:solidFill>
                  <a:srgbClr val="000000"/>
                </a:solidFill>
                <a:effectLst/>
                <a:latin typeface="+mn-lt"/>
              </a:rPr>
              <a:t>God does not want you to delay obey his commands </a:t>
            </a:r>
          </a:p>
          <a:p>
            <a:r>
              <a:rPr lang="en-US" b="1" i="0" dirty="0">
                <a:solidFill>
                  <a:srgbClr val="000000"/>
                </a:solidFill>
                <a:effectLst/>
                <a:latin typeface="+mn-lt"/>
              </a:rPr>
              <a:t>(Matthew 7:21-23), </a:t>
            </a:r>
            <a:r>
              <a:rPr lang="en-US" i="1" dirty="0">
                <a:latin typeface="+mn-lt"/>
              </a:rPr>
              <a:t>“Not everyone who says to Me, ‘Lord, Lord,’ shall enter the kingdom of heaven, but he who does the will of My Father in heaven.</a:t>
            </a:r>
            <a:r>
              <a:rPr lang="en-US" i="1" baseline="30000" dirty="0">
                <a:latin typeface="+mn-lt"/>
              </a:rPr>
              <a:t> 22</a:t>
            </a:r>
            <a:r>
              <a:rPr lang="en-US" i="1" dirty="0">
                <a:latin typeface="+mn-lt"/>
              </a:rPr>
              <a:t> Many will say to Me in that day, ‘Lord, Lord, have we not prophesied in Your name, cast out demons in Your name, and done many wonders in Your name?’</a:t>
            </a:r>
            <a:r>
              <a:rPr lang="en-US" i="1" baseline="30000" dirty="0">
                <a:latin typeface="+mn-lt"/>
              </a:rPr>
              <a:t> 23</a:t>
            </a:r>
            <a:r>
              <a:rPr lang="en-US" i="1" dirty="0">
                <a:latin typeface="+mn-lt"/>
              </a:rPr>
              <a:t> And then I will declare to them, ‘I never knew you; depart from Me, you who practice lawlessness!’”</a:t>
            </a:r>
            <a:endParaRPr lang="en-US" b="0" i="1" dirty="0">
              <a:solidFill>
                <a:srgbClr val="000000"/>
              </a:solidFill>
              <a:effectLst/>
              <a:latin typeface="+mn-lt"/>
            </a:endParaRPr>
          </a:p>
          <a:p>
            <a:pPr marL="642795" lvl="1" indent="-175308">
              <a:buFont typeface="Arial" panose="020B0604020202020204" pitchFamily="34" charset="0"/>
              <a:buChar char="•"/>
            </a:pPr>
            <a:r>
              <a:rPr lang="en-US" b="1" i="0" dirty="0">
                <a:solidFill>
                  <a:srgbClr val="000000"/>
                </a:solidFill>
                <a:effectLst/>
                <a:latin typeface="+mn-lt"/>
              </a:rPr>
              <a:t>You can obey God and be saved now! </a:t>
            </a:r>
          </a:p>
          <a:p>
            <a:r>
              <a:rPr lang="en-US" b="1" i="0" dirty="0">
                <a:solidFill>
                  <a:srgbClr val="000000"/>
                </a:solidFill>
                <a:effectLst/>
                <a:latin typeface="+mn-lt"/>
              </a:rPr>
              <a:t>(Acts 16:33), </a:t>
            </a:r>
            <a:r>
              <a:rPr lang="en-US" b="0" i="1" dirty="0">
                <a:solidFill>
                  <a:srgbClr val="000000"/>
                </a:solidFill>
                <a:effectLst/>
                <a:latin typeface="+mn-lt"/>
              </a:rPr>
              <a:t>“</a:t>
            </a:r>
            <a:r>
              <a:rPr lang="en-US" i="1" dirty="0">
                <a:latin typeface="+mn-lt"/>
              </a:rPr>
              <a:t>And he took them the same hour of the night and washed their stripes. And immediately he and all his family were baptized.”</a:t>
            </a:r>
          </a:p>
          <a:p>
            <a:endParaRPr lang="en-US" b="0" i="0" dirty="0">
              <a:solidFill>
                <a:srgbClr val="000000"/>
              </a:solidFill>
              <a:effectLst/>
              <a:latin typeface="+mn-lt"/>
            </a:endParaRPr>
          </a:p>
          <a:p>
            <a:r>
              <a:rPr lang="en-US" b="1" i="0" dirty="0">
                <a:solidFill>
                  <a:srgbClr val="000000"/>
                </a:solidFill>
                <a:effectLst/>
                <a:latin typeface="+mn-lt"/>
              </a:rPr>
              <a:t>(2 Corinthians 6:2), </a:t>
            </a:r>
            <a:r>
              <a:rPr lang="en-US" b="0" i="1" dirty="0">
                <a:solidFill>
                  <a:srgbClr val="000000"/>
                </a:solidFill>
                <a:effectLst/>
                <a:latin typeface="+mn-lt"/>
              </a:rPr>
              <a:t>“</a:t>
            </a:r>
            <a:r>
              <a:rPr lang="en-US" i="1" dirty="0">
                <a:latin typeface="+mn-lt"/>
              </a:rPr>
              <a:t>For He says: “In an acceptable time I have heard you, and in the day of salvation I have helped you.” Behold, now is the accepted time; behold, now is the day of salvation.”</a:t>
            </a:r>
            <a:endParaRPr lang="en-US" b="0"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defTabSz="934974"/>
            <a:fld id="{AC6B3629-32E9-4C06-9A0E-115AFCB07F36}" type="slidenum">
              <a:rPr lang="en-US">
                <a:solidFill>
                  <a:prstClr val="black"/>
                </a:solidFill>
                <a:latin typeface="Calibri" panose="020F0502020204030204"/>
              </a:rPr>
              <a:pPr defTabSz="934974"/>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677939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There is no waiting in line before you are really saved from your sins</a:t>
            </a:r>
            <a:r>
              <a:rPr lang="en-US" b="0" i="0" dirty="0">
                <a:solidFill>
                  <a:srgbClr val="000000"/>
                </a:solidFill>
                <a:effectLst/>
                <a:latin typeface="+mn-lt"/>
              </a:rPr>
              <a:t>. </a:t>
            </a:r>
          </a:p>
          <a:p>
            <a:pPr marL="642795" lvl="1" indent="-175308">
              <a:buFont typeface="Arial" panose="020B0604020202020204" pitchFamily="34" charset="0"/>
              <a:buChar char="•"/>
            </a:pPr>
            <a:r>
              <a:rPr lang="en-US" b="0" i="0" dirty="0">
                <a:solidFill>
                  <a:srgbClr val="000000"/>
                </a:solidFill>
                <a:effectLst/>
                <a:latin typeface="+mn-lt"/>
              </a:rPr>
              <a:t>There is no period of probation before you are actually forgiven.  (Weird, purgatory)</a:t>
            </a:r>
          </a:p>
          <a:p>
            <a:pPr marL="642795" lvl="1" indent="-175308">
              <a:buFont typeface="Arial" panose="020B0604020202020204" pitchFamily="34" charset="0"/>
              <a:buChar char="•"/>
            </a:pPr>
            <a:r>
              <a:rPr lang="en-US" b="0" i="0" dirty="0">
                <a:solidFill>
                  <a:srgbClr val="000000"/>
                </a:solidFill>
                <a:effectLst/>
                <a:latin typeface="+mn-lt"/>
              </a:rPr>
              <a:t>God’s pardon of sins is immediate</a:t>
            </a:r>
          </a:p>
          <a:p>
            <a:r>
              <a:rPr lang="en-US" b="1" i="0" dirty="0">
                <a:solidFill>
                  <a:srgbClr val="000000"/>
                </a:solidFill>
                <a:effectLst/>
                <a:latin typeface="+mn-lt"/>
              </a:rPr>
              <a:t>(Acts 22:16), </a:t>
            </a:r>
            <a:r>
              <a:rPr lang="en-US" b="0" i="1" dirty="0">
                <a:solidFill>
                  <a:srgbClr val="000000"/>
                </a:solidFill>
                <a:effectLst/>
                <a:latin typeface="+mn-lt"/>
              </a:rPr>
              <a:t>“</a:t>
            </a:r>
            <a:r>
              <a:rPr lang="en-US" i="1" dirty="0">
                <a:latin typeface="+mn-lt"/>
              </a:rPr>
              <a:t>And now why are you waiting? Arise and be baptized, and wash away your sins, calling on the name of the Lord.’”</a:t>
            </a:r>
            <a:endParaRPr lang="en-US" b="0" i="1" dirty="0">
              <a:solidFill>
                <a:srgbClr val="000000"/>
              </a:solidFill>
              <a:effectLst/>
              <a:latin typeface="+mn-lt"/>
            </a:endParaRPr>
          </a:p>
          <a:p>
            <a:endParaRPr lang="en-US" b="0" i="1" dirty="0">
              <a:solidFill>
                <a:srgbClr val="000000"/>
              </a:solidFill>
              <a:effectLst/>
              <a:latin typeface="+mn-lt"/>
            </a:endParaRPr>
          </a:p>
          <a:p>
            <a:r>
              <a:rPr lang="en-US" b="1" i="0" dirty="0">
                <a:solidFill>
                  <a:srgbClr val="000000"/>
                </a:solidFill>
                <a:effectLst/>
                <a:latin typeface="+mn-lt"/>
              </a:rPr>
              <a:t>(Acts 2:37-38), </a:t>
            </a:r>
            <a:r>
              <a:rPr lang="en-US" b="0" i="1" dirty="0">
                <a:solidFill>
                  <a:srgbClr val="000000"/>
                </a:solidFill>
                <a:effectLst/>
                <a:latin typeface="+mn-lt"/>
              </a:rPr>
              <a:t>“</a:t>
            </a:r>
            <a:r>
              <a:rPr lang="en-US" i="1" dirty="0">
                <a:latin typeface="+mn-lt"/>
              </a:rPr>
              <a:t>Now when they heard this, they were cut to the heart, and said to Peter and the rest of the apostles, “Men and brethren, what shall we do?” </a:t>
            </a:r>
            <a:r>
              <a:rPr lang="en-US" i="1" baseline="30000" dirty="0">
                <a:latin typeface="+mn-lt"/>
              </a:rPr>
              <a:t>38</a:t>
            </a:r>
            <a:r>
              <a:rPr lang="en-US" i="1" dirty="0">
                <a:latin typeface="+mn-lt"/>
              </a:rPr>
              <a:t> Then Peter said to them, “Repent, and let every one of you be baptized in the name of Jesus Christ for the remission of sins; and you shall receive the gift of the Holy Spirit.”</a:t>
            </a:r>
            <a:endParaRPr lang="en-US" b="0" i="1" dirty="0">
              <a:solidFill>
                <a:srgbClr val="000000"/>
              </a:solidFill>
              <a:effectLst/>
              <a:latin typeface="+mn-lt"/>
            </a:endParaRPr>
          </a:p>
          <a:p>
            <a:r>
              <a:rPr lang="en-US" b="1" i="0" dirty="0">
                <a:solidFill>
                  <a:srgbClr val="000000"/>
                </a:solidFill>
                <a:effectLst/>
                <a:latin typeface="+mn-lt"/>
              </a:rPr>
              <a:t>(41), </a:t>
            </a:r>
            <a:r>
              <a:rPr lang="en-US" b="0" i="1" dirty="0">
                <a:solidFill>
                  <a:srgbClr val="000000"/>
                </a:solidFill>
                <a:effectLst/>
                <a:latin typeface="+mn-lt"/>
              </a:rPr>
              <a:t>“</a:t>
            </a:r>
            <a:r>
              <a:rPr lang="en-US" i="1" dirty="0">
                <a:latin typeface="+mn-lt"/>
              </a:rPr>
              <a:t>Then those who gladly received his word were baptized; and that day about three thousand souls were added to them.”</a:t>
            </a:r>
            <a:endParaRPr lang="en-US" b="0" i="1" dirty="0">
              <a:solidFill>
                <a:srgbClr val="000000"/>
              </a:solidFill>
              <a:effectLst/>
              <a:latin typeface="+mn-lt"/>
            </a:endParaRPr>
          </a:p>
          <a:p>
            <a:r>
              <a:rPr lang="en-US" b="1" i="0" dirty="0">
                <a:solidFill>
                  <a:srgbClr val="000000"/>
                </a:solidFill>
                <a:effectLst/>
                <a:latin typeface="+mn-lt"/>
              </a:rPr>
              <a:t>(47), </a:t>
            </a:r>
            <a:r>
              <a:rPr lang="en-US" b="0" i="1" dirty="0">
                <a:solidFill>
                  <a:srgbClr val="000000"/>
                </a:solidFill>
                <a:effectLst/>
                <a:latin typeface="+mn-lt"/>
              </a:rPr>
              <a:t>”</a:t>
            </a:r>
            <a:r>
              <a:rPr lang="en-US" i="1" dirty="0">
                <a:latin typeface="+mn-lt"/>
              </a:rPr>
              <a:t>praising God and having favor with all the people. And the Lord added to the church daily those who were being saved.”</a:t>
            </a:r>
            <a:endParaRPr lang="en-US" b="0" i="1" dirty="0">
              <a:solidFill>
                <a:srgbClr val="000000"/>
              </a:solidFill>
              <a:effectLst/>
              <a:latin typeface="+mn-lt"/>
            </a:endParaRPr>
          </a:p>
          <a:p>
            <a:endParaRPr lang="en-US" dirty="0"/>
          </a:p>
        </p:txBody>
      </p:sp>
      <p:sp>
        <p:nvSpPr>
          <p:cNvPr id="4" name="Slide Number Placeholder 3"/>
          <p:cNvSpPr>
            <a:spLocks noGrp="1"/>
          </p:cNvSpPr>
          <p:nvPr>
            <p:ph type="sldNum" sz="quarter" idx="5"/>
          </p:nvPr>
        </p:nvSpPr>
        <p:spPr/>
        <p:txBody>
          <a:bodyPr/>
          <a:lstStyle/>
          <a:p>
            <a:pPr defTabSz="934974"/>
            <a:fld id="{AC6B3629-32E9-4C06-9A0E-115AFCB07F36}" type="slidenum">
              <a:rPr lang="en-US">
                <a:solidFill>
                  <a:prstClr val="black"/>
                </a:solidFill>
                <a:latin typeface="Calibri" panose="020F0502020204030204"/>
              </a:rPr>
              <a:pPr defTabSz="934974"/>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4075232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When Jesus returns there will be no waiting for judgment.</a:t>
            </a:r>
            <a:r>
              <a:rPr lang="en-US" b="0" i="0" dirty="0">
                <a:solidFill>
                  <a:srgbClr val="000000"/>
                </a:solidFill>
                <a:effectLst/>
                <a:latin typeface="+mn-lt"/>
              </a:rPr>
              <a:t> </a:t>
            </a:r>
          </a:p>
          <a:p>
            <a:pPr marL="642795" lvl="1" indent="-175308">
              <a:buFont typeface="Arial" panose="020B0604020202020204" pitchFamily="34" charset="0"/>
              <a:buChar char="•"/>
            </a:pPr>
            <a:r>
              <a:rPr lang="en-US" b="1" i="0" dirty="0">
                <a:solidFill>
                  <a:srgbClr val="000000"/>
                </a:solidFill>
                <a:effectLst/>
                <a:latin typeface="+mn-lt"/>
              </a:rPr>
              <a:t>Jesus is not coming to earth 1,000 years before the judgment. </a:t>
            </a:r>
          </a:p>
          <a:p>
            <a:pPr marL="1110282" lvl="2" indent="-175308">
              <a:buFont typeface="Arial" panose="020B0604020202020204" pitchFamily="34" charset="0"/>
              <a:buChar char="•"/>
            </a:pPr>
            <a:r>
              <a:rPr lang="en-US" b="0" i="0" dirty="0">
                <a:solidFill>
                  <a:srgbClr val="000000"/>
                </a:solidFill>
                <a:effectLst/>
                <a:latin typeface="+mn-lt"/>
              </a:rPr>
              <a:t>All will be raised from the dead to stand before Almighty God at once </a:t>
            </a:r>
          </a:p>
          <a:p>
            <a:r>
              <a:rPr lang="en-US" b="1" i="0" dirty="0">
                <a:solidFill>
                  <a:srgbClr val="000000"/>
                </a:solidFill>
                <a:effectLst/>
                <a:latin typeface="+mn-lt"/>
              </a:rPr>
              <a:t>(John 5:28-29), </a:t>
            </a:r>
            <a:r>
              <a:rPr lang="en-US" b="0" i="1" dirty="0">
                <a:solidFill>
                  <a:srgbClr val="000000"/>
                </a:solidFill>
                <a:effectLst/>
                <a:latin typeface="+mn-lt"/>
              </a:rPr>
              <a:t>“</a:t>
            </a:r>
            <a:r>
              <a:rPr lang="en-US" i="1" dirty="0">
                <a:latin typeface="+mn-lt"/>
              </a:rPr>
              <a:t>Do not marvel at this; for the hour is coming in which all who are in the graves will hear His voice</a:t>
            </a:r>
            <a:r>
              <a:rPr lang="en-US" i="1" baseline="30000" dirty="0">
                <a:latin typeface="+mn-lt"/>
              </a:rPr>
              <a:t> 29</a:t>
            </a:r>
            <a:r>
              <a:rPr lang="en-US" i="1" dirty="0">
                <a:latin typeface="+mn-lt"/>
              </a:rPr>
              <a:t> and come forth—those who have done good, to the resurrection of life, and those who have done evil, to the resurrection of condemnation.”</a:t>
            </a:r>
            <a:endParaRPr lang="en-US" b="0" i="1" dirty="0">
              <a:solidFill>
                <a:srgbClr val="000000"/>
              </a:solidFill>
              <a:effectLst/>
              <a:latin typeface="+mn-lt"/>
            </a:endParaRPr>
          </a:p>
          <a:p>
            <a:r>
              <a:rPr lang="en-US" b="1" i="0" dirty="0">
                <a:solidFill>
                  <a:srgbClr val="000000"/>
                </a:solidFill>
                <a:effectLst/>
                <a:latin typeface="+mn-lt"/>
              </a:rPr>
              <a:t>(Acts 17:31), </a:t>
            </a:r>
            <a:r>
              <a:rPr lang="en-US" b="0" i="1" dirty="0">
                <a:solidFill>
                  <a:srgbClr val="000000"/>
                </a:solidFill>
                <a:effectLst/>
                <a:latin typeface="+mn-lt"/>
              </a:rPr>
              <a:t>“</a:t>
            </a:r>
            <a:r>
              <a:rPr lang="en-US" i="1" dirty="0">
                <a:latin typeface="+mn-lt"/>
              </a:rPr>
              <a:t>because He has appointed a day on which He will judge the world in righteousness by the Man whom He has ordained. He has given assurance of this to all by raising Him from the dead.”</a:t>
            </a:r>
            <a:endParaRPr lang="en-US" b="0" i="1" dirty="0">
              <a:solidFill>
                <a:srgbClr val="000000"/>
              </a:solidFill>
              <a:effectLst/>
              <a:latin typeface="+mn-lt"/>
            </a:endParaRPr>
          </a:p>
          <a:p>
            <a:pPr marL="1110282" lvl="2" indent="-175308">
              <a:buFont typeface="Arial" panose="020B0604020202020204" pitchFamily="34" charset="0"/>
              <a:buChar char="•"/>
            </a:pPr>
            <a:r>
              <a:rPr lang="en-US" b="0" i="0" dirty="0">
                <a:solidFill>
                  <a:srgbClr val="000000"/>
                </a:solidFill>
                <a:effectLst/>
                <a:latin typeface="+mn-lt"/>
              </a:rPr>
              <a:t>Those who “</a:t>
            </a:r>
            <a:r>
              <a:rPr lang="en-US" b="0" i="1" dirty="0">
                <a:solidFill>
                  <a:srgbClr val="000000"/>
                </a:solidFill>
                <a:effectLst/>
                <a:latin typeface="+mn-lt"/>
              </a:rPr>
              <a:t>have done good”</a:t>
            </a:r>
            <a:r>
              <a:rPr lang="en-US" b="0" i="0" dirty="0">
                <a:solidFill>
                  <a:srgbClr val="000000"/>
                </a:solidFill>
                <a:effectLst/>
                <a:latin typeface="+mn-lt"/>
              </a:rPr>
              <a:t> will be raised to eternal life, but those who have </a:t>
            </a:r>
            <a:r>
              <a:rPr lang="en-US" b="0" i="1" dirty="0">
                <a:solidFill>
                  <a:srgbClr val="000000"/>
                </a:solidFill>
                <a:effectLst/>
                <a:latin typeface="+mn-lt"/>
              </a:rPr>
              <a:t>“done evil” </a:t>
            </a:r>
            <a:r>
              <a:rPr lang="en-US" b="0" i="0" dirty="0">
                <a:solidFill>
                  <a:srgbClr val="000000"/>
                </a:solidFill>
                <a:effectLst/>
                <a:latin typeface="+mn-lt"/>
              </a:rPr>
              <a:t>will be condemned.</a:t>
            </a:r>
          </a:p>
          <a:p>
            <a:pPr marL="642795" lvl="1" indent="-175308">
              <a:buFont typeface="Arial" panose="020B0604020202020204" pitchFamily="34" charset="0"/>
              <a:buChar char="•"/>
            </a:pPr>
            <a:r>
              <a:rPr lang="en-US" b="1" i="0" dirty="0">
                <a:solidFill>
                  <a:srgbClr val="000000"/>
                </a:solidFill>
                <a:effectLst/>
                <a:latin typeface="+mn-lt"/>
              </a:rPr>
              <a:t>Presently, Christians “</a:t>
            </a:r>
            <a:r>
              <a:rPr lang="en-US" b="1" i="1" dirty="0">
                <a:solidFill>
                  <a:srgbClr val="000000"/>
                </a:solidFill>
                <a:effectLst/>
                <a:latin typeface="+mn-lt"/>
              </a:rPr>
              <a:t>eagerly wait”</a:t>
            </a:r>
            <a:r>
              <a:rPr lang="en-US" b="1" i="0" dirty="0">
                <a:solidFill>
                  <a:srgbClr val="000000"/>
                </a:solidFill>
                <a:effectLst/>
                <a:latin typeface="+mn-lt"/>
              </a:rPr>
              <a:t> for the return of Jesus Christ and the eternal blessings he will bring</a:t>
            </a:r>
          </a:p>
          <a:p>
            <a:r>
              <a:rPr lang="en-US" b="1" i="0" dirty="0">
                <a:solidFill>
                  <a:srgbClr val="000000"/>
                </a:solidFill>
                <a:effectLst/>
                <a:latin typeface="+mn-lt"/>
              </a:rPr>
              <a:t>(Philippians 3:20-21), </a:t>
            </a:r>
            <a:r>
              <a:rPr lang="en-US" b="0" i="1" dirty="0">
                <a:solidFill>
                  <a:srgbClr val="000000"/>
                </a:solidFill>
                <a:effectLst/>
                <a:latin typeface="+mn-lt"/>
              </a:rPr>
              <a:t>“</a:t>
            </a:r>
            <a:r>
              <a:rPr lang="en-US" i="1" dirty="0">
                <a:latin typeface="+mn-lt"/>
              </a:rPr>
              <a:t>For our citizenship is in heaven, from which we also eagerly wait for the Savior, the Lord Jesus Christ,</a:t>
            </a:r>
            <a:r>
              <a:rPr lang="en-US" i="1" baseline="30000" dirty="0">
                <a:latin typeface="+mn-lt"/>
              </a:rPr>
              <a:t> 21</a:t>
            </a:r>
            <a:r>
              <a:rPr lang="en-US" i="1" dirty="0">
                <a:latin typeface="+mn-lt"/>
              </a:rPr>
              <a:t> who will transform our lowly body that it may be conformed to His glorious body, according to the working by which He is able even to subdue all things to Himself.”</a:t>
            </a:r>
            <a:endParaRPr lang="en-US" b="0" i="1" dirty="0">
              <a:solidFill>
                <a:srgbClr val="000000"/>
              </a:solidFill>
              <a:effectLst/>
              <a:latin typeface="+mn-lt"/>
            </a:endParaRPr>
          </a:p>
          <a:p>
            <a:pPr marL="1110282" lvl="2" indent="-175308">
              <a:buFont typeface="Arial" panose="020B0604020202020204" pitchFamily="34" charset="0"/>
              <a:buChar char="•"/>
            </a:pPr>
            <a:r>
              <a:rPr lang="en-US" b="0" i="0" dirty="0">
                <a:solidFill>
                  <a:srgbClr val="000000"/>
                </a:solidFill>
                <a:effectLst/>
                <a:latin typeface="+mn-lt"/>
              </a:rPr>
              <a:t>Christians are “</a:t>
            </a:r>
            <a:r>
              <a:rPr lang="en-US" b="0" i="1" dirty="0">
                <a:solidFill>
                  <a:srgbClr val="000000"/>
                </a:solidFill>
                <a:effectLst/>
                <a:latin typeface="+mn-lt"/>
              </a:rPr>
              <a:t>looking for and hastening the coming of the day of God,”</a:t>
            </a:r>
            <a:r>
              <a:rPr lang="en-US" b="0" i="0" dirty="0">
                <a:solidFill>
                  <a:srgbClr val="000000"/>
                </a:solidFill>
                <a:effectLst/>
                <a:latin typeface="+mn-lt"/>
              </a:rPr>
              <a:t> since it will be a day of great reward</a:t>
            </a:r>
          </a:p>
          <a:p>
            <a:pPr marL="642795" lvl="1" indent="-175308">
              <a:buFont typeface="Arial" panose="020B0604020202020204" pitchFamily="34" charset="0"/>
              <a:buChar char="•"/>
            </a:pPr>
            <a:r>
              <a:rPr lang="en-US" b="1" i="0" dirty="0">
                <a:solidFill>
                  <a:srgbClr val="000000"/>
                </a:solidFill>
                <a:effectLst/>
                <a:latin typeface="+mn-lt"/>
              </a:rPr>
              <a:t>Stop waiting! “</a:t>
            </a:r>
            <a:r>
              <a:rPr lang="en-US" b="1" i="1" dirty="0">
                <a:solidFill>
                  <a:srgbClr val="000000"/>
                </a:solidFill>
                <a:effectLst/>
                <a:latin typeface="+mn-lt"/>
              </a:rPr>
              <a:t>Behold, now is the day of salvation”</a:t>
            </a:r>
            <a:r>
              <a:rPr lang="en-US" b="1" i="0" dirty="0">
                <a:solidFill>
                  <a:srgbClr val="000000"/>
                </a:solidFill>
                <a:effectLst/>
                <a:latin typeface="+mn-lt"/>
              </a:rPr>
              <a:t> (2 Corinthians 6:2).</a:t>
            </a:r>
          </a:p>
          <a:p>
            <a:pPr algn="l"/>
            <a:endParaRPr lang="en-US" b="0" i="0" dirty="0">
              <a:solidFill>
                <a:srgbClr val="000000"/>
              </a:solidFill>
              <a:effectLst/>
              <a:latin typeface="+mn-lt"/>
            </a:endParaRPr>
          </a:p>
          <a:p>
            <a:pPr algn="r"/>
            <a:r>
              <a:rPr lang="en-US" b="0" i="0" dirty="0">
                <a:solidFill>
                  <a:srgbClr val="000000"/>
                </a:solidFill>
                <a:effectLst/>
                <a:latin typeface="+mn-lt"/>
              </a:rPr>
              <a:t>Based on article by Joe R. Price</a:t>
            </a:r>
          </a:p>
          <a:p>
            <a:endParaRPr lang="en-US" dirty="0"/>
          </a:p>
        </p:txBody>
      </p:sp>
      <p:sp>
        <p:nvSpPr>
          <p:cNvPr id="4" name="Slide Number Placeholder 3"/>
          <p:cNvSpPr>
            <a:spLocks noGrp="1"/>
          </p:cNvSpPr>
          <p:nvPr>
            <p:ph type="sldNum" sz="quarter" idx="5"/>
          </p:nvPr>
        </p:nvSpPr>
        <p:spPr/>
        <p:txBody>
          <a:bodyPr/>
          <a:lstStyle/>
          <a:p>
            <a:pPr defTabSz="934974"/>
            <a:fld id="{AC6B3629-32E9-4C06-9A0E-115AFCB07F36}" type="slidenum">
              <a:rPr lang="en-US">
                <a:solidFill>
                  <a:prstClr val="black"/>
                </a:solidFill>
                <a:latin typeface="Calibri" panose="020F0502020204030204"/>
              </a:rPr>
              <a:pPr defTabSz="934974"/>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537581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4CA7-6363-4214-A468-1042C1C014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309925-3B39-461B-8687-FDF76A7648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A5920C-F305-480A-A7EC-E6E6B34E1D75}"/>
              </a:ext>
            </a:extLst>
          </p:cNvPr>
          <p:cNvSpPr>
            <a:spLocks noGrp="1"/>
          </p:cNvSpPr>
          <p:nvPr>
            <p:ph type="dt" sz="half" idx="10"/>
          </p:nvPr>
        </p:nvSpPr>
        <p:spPr/>
        <p:txBody>
          <a:bodyPr/>
          <a:lstStyle/>
          <a:p>
            <a:fld id="{A4D29B75-E383-4414-9259-A9205607BE6B}" type="datetimeFigureOut">
              <a:rPr lang="en-US" smtClean="0"/>
              <a:t>10/26/2020</a:t>
            </a:fld>
            <a:endParaRPr lang="en-US"/>
          </a:p>
        </p:txBody>
      </p:sp>
      <p:sp>
        <p:nvSpPr>
          <p:cNvPr id="5" name="Footer Placeholder 4">
            <a:extLst>
              <a:ext uri="{FF2B5EF4-FFF2-40B4-BE49-F238E27FC236}">
                <a16:creationId xmlns:a16="http://schemas.microsoft.com/office/drawing/2014/main" id="{A4FD9D95-8786-429C-8D89-450C49963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34A09A-5054-4C07-826E-2770D58C0B99}"/>
              </a:ext>
            </a:extLst>
          </p:cNvPr>
          <p:cNvSpPr>
            <a:spLocks noGrp="1"/>
          </p:cNvSpPr>
          <p:nvPr>
            <p:ph type="sldNum" sz="quarter" idx="12"/>
          </p:nvPr>
        </p:nvSpPr>
        <p:spPr/>
        <p:txBody>
          <a:bodyPr/>
          <a:lstStyle/>
          <a:p>
            <a:fld id="{A070D732-C3C7-4565-A643-0694A95A45B0}" type="slidenum">
              <a:rPr lang="en-US" smtClean="0"/>
              <a:t>‹#›</a:t>
            </a:fld>
            <a:endParaRPr lang="en-US"/>
          </a:p>
        </p:txBody>
      </p:sp>
    </p:spTree>
    <p:extLst>
      <p:ext uri="{BB962C8B-B14F-4D97-AF65-F5344CB8AC3E}">
        <p14:creationId xmlns:p14="http://schemas.microsoft.com/office/powerpoint/2010/main" val="49341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FF4B-9453-45AD-97DE-12286423BF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67274B-CB3F-41C1-96A7-C38EDD163E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28044E-B428-4E15-9812-867F8EAD2517}"/>
              </a:ext>
            </a:extLst>
          </p:cNvPr>
          <p:cNvSpPr>
            <a:spLocks noGrp="1"/>
          </p:cNvSpPr>
          <p:nvPr>
            <p:ph type="dt" sz="half" idx="10"/>
          </p:nvPr>
        </p:nvSpPr>
        <p:spPr/>
        <p:txBody>
          <a:bodyPr/>
          <a:lstStyle/>
          <a:p>
            <a:fld id="{A4D29B75-E383-4414-9259-A9205607BE6B}" type="datetimeFigureOut">
              <a:rPr lang="en-US" smtClean="0"/>
              <a:t>10/26/2020</a:t>
            </a:fld>
            <a:endParaRPr lang="en-US"/>
          </a:p>
        </p:txBody>
      </p:sp>
      <p:sp>
        <p:nvSpPr>
          <p:cNvPr id="5" name="Footer Placeholder 4">
            <a:extLst>
              <a:ext uri="{FF2B5EF4-FFF2-40B4-BE49-F238E27FC236}">
                <a16:creationId xmlns:a16="http://schemas.microsoft.com/office/drawing/2014/main" id="{E198620B-22C8-4060-8378-4F1F004451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D2A7CC-7509-4804-BE1F-B80272031D70}"/>
              </a:ext>
            </a:extLst>
          </p:cNvPr>
          <p:cNvSpPr>
            <a:spLocks noGrp="1"/>
          </p:cNvSpPr>
          <p:nvPr>
            <p:ph type="sldNum" sz="quarter" idx="12"/>
          </p:nvPr>
        </p:nvSpPr>
        <p:spPr/>
        <p:txBody>
          <a:bodyPr/>
          <a:lstStyle/>
          <a:p>
            <a:fld id="{A070D732-C3C7-4565-A643-0694A95A45B0}" type="slidenum">
              <a:rPr lang="en-US" smtClean="0"/>
              <a:t>‹#›</a:t>
            </a:fld>
            <a:endParaRPr lang="en-US"/>
          </a:p>
        </p:txBody>
      </p:sp>
    </p:spTree>
    <p:extLst>
      <p:ext uri="{BB962C8B-B14F-4D97-AF65-F5344CB8AC3E}">
        <p14:creationId xmlns:p14="http://schemas.microsoft.com/office/powerpoint/2010/main" val="4251234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EAFF1B-8FAB-464C-B6FE-38F26F09D7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A822C7-9B34-40CE-BCCC-D3D741FCB9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F9AA88-BBEE-48DB-9761-3B0593F2CCD1}"/>
              </a:ext>
            </a:extLst>
          </p:cNvPr>
          <p:cNvSpPr>
            <a:spLocks noGrp="1"/>
          </p:cNvSpPr>
          <p:nvPr>
            <p:ph type="dt" sz="half" idx="10"/>
          </p:nvPr>
        </p:nvSpPr>
        <p:spPr/>
        <p:txBody>
          <a:bodyPr/>
          <a:lstStyle/>
          <a:p>
            <a:fld id="{A4D29B75-E383-4414-9259-A9205607BE6B}" type="datetimeFigureOut">
              <a:rPr lang="en-US" smtClean="0"/>
              <a:t>10/26/2020</a:t>
            </a:fld>
            <a:endParaRPr lang="en-US"/>
          </a:p>
        </p:txBody>
      </p:sp>
      <p:sp>
        <p:nvSpPr>
          <p:cNvPr id="5" name="Footer Placeholder 4">
            <a:extLst>
              <a:ext uri="{FF2B5EF4-FFF2-40B4-BE49-F238E27FC236}">
                <a16:creationId xmlns:a16="http://schemas.microsoft.com/office/drawing/2014/main" id="{781AA2C4-188E-427B-A983-036E521DC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79F5F-FE19-425B-8E7B-9F9C433F54C9}"/>
              </a:ext>
            </a:extLst>
          </p:cNvPr>
          <p:cNvSpPr>
            <a:spLocks noGrp="1"/>
          </p:cNvSpPr>
          <p:nvPr>
            <p:ph type="sldNum" sz="quarter" idx="12"/>
          </p:nvPr>
        </p:nvSpPr>
        <p:spPr/>
        <p:txBody>
          <a:bodyPr/>
          <a:lstStyle/>
          <a:p>
            <a:fld id="{A070D732-C3C7-4565-A643-0694A95A45B0}" type="slidenum">
              <a:rPr lang="en-US" smtClean="0"/>
              <a:t>‹#›</a:t>
            </a:fld>
            <a:endParaRPr lang="en-US"/>
          </a:p>
        </p:txBody>
      </p:sp>
    </p:spTree>
    <p:extLst>
      <p:ext uri="{BB962C8B-B14F-4D97-AF65-F5344CB8AC3E}">
        <p14:creationId xmlns:p14="http://schemas.microsoft.com/office/powerpoint/2010/main" val="1904372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15060-27B7-4ECA-BDBE-07A87DE2D2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B47B0-B9BA-4AD0-9649-B85D9B9521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49F8BA-0160-4A9B-8463-D481ABA2D573}"/>
              </a:ext>
            </a:extLst>
          </p:cNvPr>
          <p:cNvSpPr>
            <a:spLocks noGrp="1"/>
          </p:cNvSpPr>
          <p:nvPr>
            <p:ph type="dt" sz="half" idx="10"/>
          </p:nvPr>
        </p:nvSpPr>
        <p:spPr/>
        <p:txBody>
          <a:bodyPr/>
          <a:lstStyle/>
          <a:p>
            <a:fld id="{A4D29B75-E383-4414-9259-A9205607BE6B}" type="datetimeFigureOut">
              <a:rPr lang="en-US" smtClean="0"/>
              <a:t>10/26/2020</a:t>
            </a:fld>
            <a:endParaRPr lang="en-US"/>
          </a:p>
        </p:txBody>
      </p:sp>
      <p:sp>
        <p:nvSpPr>
          <p:cNvPr id="5" name="Footer Placeholder 4">
            <a:extLst>
              <a:ext uri="{FF2B5EF4-FFF2-40B4-BE49-F238E27FC236}">
                <a16:creationId xmlns:a16="http://schemas.microsoft.com/office/drawing/2014/main" id="{18EE7E16-236A-4005-B7BD-7518523EB7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8CAAF-2F99-4C6F-92F5-6859043DE672}"/>
              </a:ext>
            </a:extLst>
          </p:cNvPr>
          <p:cNvSpPr>
            <a:spLocks noGrp="1"/>
          </p:cNvSpPr>
          <p:nvPr>
            <p:ph type="sldNum" sz="quarter" idx="12"/>
          </p:nvPr>
        </p:nvSpPr>
        <p:spPr/>
        <p:txBody>
          <a:bodyPr/>
          <a:lstStyle/>
          <a:p>
            <a:fld id="{A070D732-C3C7-4565-A643-0694A95A45B0}" type="slidenum">
              <a:rPr lang="en-US" smtClean="0"/>
              <a:t>‹#›</a:t>
            </a:fld>
            <a:endParaRPr lang="en-US"/>
          </a:p>
        </p:txBody>
      </p:sp>
    </p:spTree>
    <p:extLst>
      <p:ext uri="{BB962C8B-B14F-4D97-AF65-F5344CB8AC3E}">
        <p14:creationId xmlns:p14="http://schemas.microsoft.com/office/powerpoint/2010/main" val="296337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6653-7BB1-47C5-9725-2BBFBBC61C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6D4BC4-5F76-4C43-9F56-3ABD42E267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E33609-B973-4041-898B-17E98F7CC680}"/>
              </a:ext>
            </a:extLst>
          </p:cNvPr>
          <p:cNvSpPr>
            <a:spLocks noGrp="1"/>
          </p:cNvSpPr>
          <p:nvPr>
            <p:ph type="dt" sz="half" idx="10"/>
          </p:nvPr>
        </p:nvSpPr>
        <p:spPr/>
        <p:txBody>
          <a:bodyPr/>
          <a:lstStyle/>
          <a:p>
            <a:fld id="{A4D29B75-E383-4414-9259-A9205607BE6B}" type="datetimeFigureOut">
              <a:rPr lang="en-US" smtClean="0"/>
              <a:t>10/26/2020</a:t>
            </a:fld>
            <a:endParaRPr lang="en-US"/>
          </a:p>
        </p:txBody>
      </p:sp>
      <p:sp>
        <p:nvSpPr>
          <p:cNvPr id="5" name="Footer Placeholder 4">
            <a:extLst>
              <a:ext uri="{FF2B5EF4-FFF2-40B4-BE49-F238E27FC236}">
                <a16:creationId xmlns:a16="http://schemas.microsoft.com/office/drawing/2014/main" id="{97CE1AFB-CE50-48D2-9291-82941E89C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85AF4-5EF7-4CAB-A599-88E0957D32F6}"/>
              </a:ext>
            </a:extLst>
          </p:cNvPr>
          <p:cNvSpPr>
            <a:spLocks noGrp="1"/>
          </p:cNvSpPr>
          <p:nvPr>
            <p:ph type="sldNum" sz="quarter" idx="12"/>
          </p:nvPr>
        </p:nvSpPr>
        <p:spPr/>
        <p:txBody>
          <a:bodyPr/>
          <a:lstStyle/>
          <a:p>
            <a:fld id="{A070D732-C3C7-4565-A643-0694A95A45B0}" type="slidenum">
              <a:rPr lang="en-US" smtClean="0"/>
              <a:t>‹#›</a:t>
            </a:fld>
            <a:endParaRPr lang="en-US"/>
          </a:p>
        </p:txBody>
      </p:sp>
    </p:spTree>
    <p:extLst>
      <p:ext uri="{BB962C8B-B14F-4D97-AF65-F5344CB8AC3E}">
        <p14:creationId xmlns:p14="http://schemas.microsoft.com/office/powerpoint/2010/main" val="117924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794D7-E708-4A01-BAFB-2EF15B3027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219479-0B6C-47D7-AC01-59A976AFE4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1C2D35-27AE-41D3-A459-7485D29594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5E6384-4FD7-4DB7-A6C9-43A7DAE1F1DA}"/>
              </a:ext>
            </a:extLst>
          </p:cNvPr>
          <p:cNvSpPr>
            <a:spLocks noGrp="1"/>
          </p:cNvSpPr>
          <p:nvPr>
            <p:ph type="dt" sz="half" idx="10"/>
          </p:nvPr>
        </p:nvSpPr>
        <p:spPr/>
        <p:txBody>
          <a:bodyPr/>
          <a:lstStyle/>
          <a:p>
            <a:fld id="{A4D29B75-E383-4414-9259-A9205607BE6B}" type="datetimeFigureOut">
              <a:rPr lang="en-US" smtClean="0"/>
              <a:t>10/26/2020</a:t>
            </a:fld>
            <a:endParaRPr lang="en-US"/>
          </a:p>
        </p:txBody>
      </p:sp>
      <p:sp>
        <p:nvSpPr>
          <p:cNvPr id="6" name="Footer Placeholder 5">
            <a:extLst>
              <a:ext uri="{FF2B5EF4-FFF2-40B4-BE49-F238E27FC236}">
                <a16:creationId xmlns:a16="http://schemas.microsoft.com/office/drawing/2014/main" id="{24845B33-68DE-411A-B2F7-F8B30B93FF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BAC21-C5A2-4C3A-BC0C-3A3CC6C34178}"/>
              </a:ext>
            </a:extLst>
          </p:cNvPr>
          <p:cNvSpPr>
            <a:spLocks noGrp="1"/>
          </p:cNvSpPr>
          <p:nvPr>
            <p:ph type="sldNum" sz="quarter" idx="12"/>
          </p:nvPr>
        </p:nvSpPr>
        <p:spPr/>
        <p:txBody>
          <a:bodyPr/>
          <a:lstStyle/>
          <a:p>
            <a:fld id="{A070D732-C3C7-4565-A643-0694A95A45B0}" type="slidenum">
              <a:rPr lang="en-US" smtClean="0"/>
              <a:t>‹#›</a:t>
            </a:fld>
            <a:endParaRPr lang="en-US"/>
          </a:p>
        </p:txBody>
      </p:sp>
    </p:spTree>
    <p:extLst>
      <p:ext uri="{BB962C8B-B14F-4D97-AF65-F5344CB8AC3E}">
        <p14:creationId xmlns:p14="http://schemas.microsoft.com/office/powerpoint/2010/main" val="1250669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AE1E-0161-4645-BB39-4E9BA8CE7B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68F6B8-FB6E-48E2-9555-7349A8C7A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D1D71B-2494-418A-B50A-762479641E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267E05-9D81-477F-B943-8035093568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0F85FB-BBFB-42F5-ACF0-9084FD38A9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2BD0FC-D9E6-45CC-9B63-3E466436D913}"/>
              </a:ext>
            </a:extLst>
          </p:cNvPr>
          <p:cNvSpPr>
            <a:spLocks noGrp="1"/>
          </p:cNvSpPr>
          <p:nvPr>
            <p:ph type="dt" sz="half" idx="10"/>
          </p:nvPr>
        </p:nvSpPr>
        <p:spPr/>
        <p:txBody>
          <a:bodyPr/>
          <a:lstStyle/>
          <a:p>
            <a:fld id="{A4D29B75-E383-4414-9259-A9205607BE6B}" type="datetimeFigureOut">
              <a:rPr lang="en-US" smtClean="0"/>
              <a:t>10/26/2020</a:t>
            </a:fld>
            <a:endParaRPr lang="en-US"/>
          </a:p>
        </p:txBody>
      </p:sp>
      <p:sp>
        <p:nvSpPr>
          <p:cNvPr id="8" name="Footer Placeholder 7">
            <a:extLst>
              <a:ext uri="{FF2B5EF4-FFF2-40B4-BE49-F238E27FC236}">
                <a16:creationId xmlns:a16="http://schemas.microsoft.com/office/drawing/2014/main" id="{981BD99B-F977-42CF-83ED-EFA6C369BB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F82A99-C1F7-481B-8DAC-3E6F0BCE64E0}"/>
              </a:ext>
            </a:extLst>
          </p:cNvPr>
          <p:cNvSpPr>
            <a:spLocks noGrp="1"/>
          </p:cNvSpPr>
          <p:nvPr>
            <p:ph type="sldNum" sz="quarter" idx="12"/>
          </p:nvPr>
        </p:nvSpPr>
        <p:spPr/>
        <p:txBody>
          <a:bodyPr/>
          <a:lstStyle/>
          <a:p>
            <a:fld id="{A070D732-C3C7-4565-A643-0694A95A45B0}" type="slidenum">
              <a:rPr lang="en-US" smtClean="0"/>
              <a:t>‹#›</a:t>
            </a:fld>
            <a:endParaRPr lang="en-US"/>
          </a:p>
        </p:txBody>
      </p:sp>
    </p:spTree>
    <p:extLst>
      <p:ext uri="{BB962C8B-B14F-4D97-AF65-F5344CB8AC3E}">
        <p14:creationId xmlns:p14="http://schemas.microsoft.com/office/powerpoint/2010/main" val="2742728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F492E-3E7D-4837-B761-EBCF76EA96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68AFA0-49D4-4D8F-8510-06741F919666}"/>
              </a:ext>
            </a:extLst>
          </p:cNvPr>
          <p:cNvSpPr>
            <a:spLocks noGrp="1"/>
          </p:cNvSpPr>
          <p:nvPr>
            <p:ph type="dt" sz="half" idx="10"/>
          </p:nvPr>
        </p:nvSpPr>
        <p:spPr/>
        <p:txBody>
          <a:bodyPr/>
          <a:lstStyle/>
          <a:p>
            <a:fld id="{A4D29B75-E383-4414-9259-A9205607BE6B}" type="datetimeFigureOut">
              <a:rPr lang="en-US" smtClean="0"/>
              <a:t>10/26/2020</a:t>
            </a:fld>
            <a:endParaRPr lang="en-US"/>
          </a:p>
        </p:txBody>
      </p:sp>
      <p:sp>
        <p:nvSpPr>
          <p:cNvPr id="4" name="Footer Placeholder 3">
            <a:extLst>
              <a:ext uri="{FF2B5EF4-FFF2-40B4-BE49-F238E27FC236}">
                <a16:creationId xmlns:a16="http://schemas.microsoft.com/office/drawing/2014/main" id="{D0D7DBEE-786A-4A24-B93B-C745355181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6A3C27-850A-4E22-9F96-97DB29300233}"/>
              </a:ext>
            </a:extLst>
          </p:cNvPr>
          <p:cNvSpPr>
            <a:spLocks noGrp="1"/>
          </p:cNvSpPr>
          <p:nvPr>
            <p:ph type="sldNum" sz="quarter" idx="12"/>
          </p:nvPr>
        </p:nvSpPr>
        <p:spPr/>
        <p:txBody>
          <a:bodyPr/>
          <a:lstStyle/>
          <a:p>
            <a:fld id="{A070D732-C3C7-4565-A643-0694A95A45B0}" type="slidenum">
              <a:rPr lang="en-US" smtClean="0"/>
              <a:t>‹#›</a:t>
            </a:fld>
            <a:endParaRPr lang="en-US"/>
          </a:p>
        </p:txBody>
      </p:sp>
    </p:spTree>
    <p:extLst>
      <p:ext uri="{BB962C8B-B14F-4D97-AF65-F5344CB8AC3E}">
        <p14:creationId xmlns:p14="http://schemas.microsoft.com/office/powerpoint/2010/main" val="234814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A3254F-7789-4965-9787-DC58F191D335}"/>
              </a:ext>
            </a:extLst>
          </p:cNvPr>
          <p:cNvSpPr>
            <a:spLocks noGrp="1"/>
          </p:cNvSpPr>
          <p:nvPr>
            <p:ph type="dt" sz="half" idx="10"/>
          </p:nvPr>
        </p:nvSpPr>
        <p:spPr/>
        <p:txBody>
          <a:bodyPr/>
          <a:lstStyle/>
          <a:p>
            <a:fld id="{A4D29B75-E383-4414-9259-A9205607BE6B}" type="datetimeFigureOut">
              <a:rPr lang="en-US" smtClean="0"/>
              <a:t>10/26/2020</a:t>
            </a:fld>
            <a:endParaRPr lang="en-US"/>
          </a:p>
        </p:txBody>
      </p:sp>
      <p:sp>
        <p:nvSpPr>
          <p:cNvPr id="3" name="Footer Placeholder 2">
            <a:extLst>
              <a:ext uri="{FF2B5EF4-FFF2-40B4-BE49-F238E27FC236}">
                <a16:creationId xmlns:a16="http://schemas.microsoft.com/office/drawing/2014/main" id="{AD6B738B-C589-4177-A25E-3B0AD7891F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E95306-F526-46BC-8413-52B1A645F025}"/>
              </a:ext>
            </a:extLst>
          </p:cNvPr>
          <p:cNvSpPr>
            <a:spLocks noGrp="1"/>
          </p:cNvSpPr>
          <p:nvPr>
            <p:ph type="sldNum" sz="quarter" idx="12"/>
          </p:nvPr>
        </p:nvSpPr>
        <p:spPr/>
        <p:txBody>
          <a:bodyPr/>
          <a:lstStyle/>
          <a:p>
            <a:fld id="{A070D732-C3C7-4565-A643-0694A95A45B0}" type="slidenum">
              <a:rPr lang="en-US" smtClean="0"/>
              <a:t>‹#›</a:t>
            </a:fld>
            <a:endParaRPr lang="en-US"/>
          </a:p>
        </p:txBody>
      </p:sp>
    </p:spTree>
    <p:extLst>
      <p:ext uri="{BB962C8B-B14F-4D97-AF65-F5344CB8AC3E}">
        <p14:creationId xmlns:p14="http://schemas.microsoft.com/office/powerpoint/2010/main" val="1408585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48D7-E0EE-4BEA-9B93-90F85E5D71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B1B731-6137-4C64-BF97-A500E73E88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60CA93-0203-4E22-AD9C-0CFF2C5A4C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6E18AC-1EE2-464E-A2F8-31FBA0639524}"/>
              </a:ext>
            </a:extLst>
          </p:cNvPr>
          <p:cNvSpPr>
            <a:spLocks noGrp="1"/>
          </p:cNvSpPr>
          <p:nvPr>
            <p:ph type="dt" sz="half" idx="10"/>
          </p:nvPr>
        </p:nvSpPr>
        <p:spPr/>
        <p:txBody>
          <a:bodyPr/>
          <a:lstStyle/>
          <a:p>
            <a:fld id="{A4D29B75-E383-4414-9259-A9205607BE6B}" type="datetimeFigureOut">
              <a:rPr lang="en-US" smtClean="0"/>
              <a:t>10/26/2020</a:t>
            </a:fld>
            <a:endParaRPr lang="en-US"/>
          </a:p>
        </p:txBody>
      </p:sp>
      <p:sp>
        <p:nvSpPr>
          <p:cNvPr id="6" name="Footer Placeholder 5">
            <a:extLst>
              <a:ext uri="{FF2B5EF4-FFF2-40B4-BE49-F238E27FC236}">
                <a16:creationId xmlns:a16="http://schemas.microsoft.com/office/drawing/2014/main" id="{42531A15-0FD1-4D37-B6C0-28BA2E535E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0B3631-2686-4AA9-B21E-864739054A58}"/>
              </a:ext>
            </a:extLst>
          </p:cNvPr>
          <p:cNvSpPr>
            <a:spLocks noGrp="1"/>
          </p:cNvSpPr>
          <p:nvPr>
            <p:ph type="sldNum" sz="quarter" idx="12"/>
          </p:nvPr>
        </p:nvSpPr>
        <p:spPr/>
        <p:txBody>
          <a:bodyPr/>
          <a:lstStyle/>
          <a:p>
            <a:fld id="{A070D732-C3C7-4565-A643-0694A95A45B0}" type="slidenum">
              <a:rPr lang="en-US" smtClean="0"/>
              <a:t>‹#›</a:t>
            </a:fld>
            <a:endParaRPr lang="en-US"/>
          </a:p>
        </p:txBody>
      </p:sp>
    </p:spTree>
    <p:extLst>
      <p:ext uri="{BB962C8B-B14F-4D97-AF65-F5344CB8AC3E}">
        <p14:creationId xmlns:p14="http://schemas.microsoft.com/office/powerpoint/2010/main" val="287666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BB69-4E5C-4129-BB04-B99B4C5992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26978F-4240-4AD4-86ED-49EE9500E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6F4D53-A1E9-4513-99BB-B00800AF52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E34B3A-A884-4419-B102-B454FF458054}"/>
              </a:ext>
            </a:extLst>
          </p:cNvPr>
          <p:cNvSpPr>
            <a:spLocks noGrp="1"/>
          </p:cNvSpPr>
          <p:nvPr>
            <p:ph type="dt" sz="half" idx="10"/>
          </p:nvPr>
        </p:nvSpPr>
        <p:spPr/>
        <p:txBody>
          <a:bodyPr/>
          <a:lstStyle/>
          <a:p>
            <a:fld id="{A4D29B75-E383-4414-9259-A9205607BE6B}" type="datetimeFigureOut">
              <a:rPr lang="en-US" smtClean="0"/>
              <a:t>10/26/2020</a:t>
            </a:fld>
            <a:endParaRPr lang="en-US"/>
          </a:p>
        </p:txBody>
      </p:sp>
      <p:sp>
        <p:nvSpPr>
          <p:cNvPr id="6" name="Footer Placeholder 5">
            <a:extLst>
              <a:ext uri="{FF2B5EF4-FFF2-40B4-BE49-F238E27FC236}">
                <a16:creationId xmlns:a16="http://schemas.microsoft.com/office/drawing/2014/main" id="{462FE42C-CDF3-4227-A785-CE12696C9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4913F-CF3D-49A4-9199-E714CE8FCF01}"/>
              </a:ext>
            </a:extLst>
          </p:cNvPr>
          <p:cNvSpPr>
            <a:spLocks noGrp="1"/>
          </p:cNvSpPr>
          <p:nvPr>
            <p:ph type="sldNum" sz="quarter" idx="12"/>
          </p:nvPr>
        </p:nvSpPr>
        <p:spPr/>
        <p:txBody>
          <a:bodyPr/>
          <a:lstStyle/>
          <a:p>
            <a:fld id="{A070D732-C3C7-4565-A643-0694A95A45B0}" type="slidenum">
              <a:rPr lang="en-US" smtClean="0"/>
              <a:t>‹#›</a:t>
            </a:fld>
            <a:endParaRPr lang="en-US"/>
          </a:p>
        </p:txBody>
      </p:sp>
    </p:spTree>
    <p:extLst>
      <p:ext uri="{BB962C8B-B14F-4D97-AF65-F5344CB8AC3E}">
        <p14:creationId xmlns:p14="http://schemas.microsoft.com/office/powerpoint/2010/main" val="412079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CBD74D-5DC1-4A52-8349-AEC8292C4F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88BF74-4B1F-43AC-9C9E-487E1EC6E8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5CACE-5BDA-49E2-8E48-C3C6AA22F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D29B75-E383-4414-9259-A9205607BE6B}" type="datetimeFigureOut">
              <a:rPr lang="en-US" smtClean="0"/>
              <a:t>10/26/2020</a:t>
            </a:fld>
            <a:endParaRPr lang="en-US"/>
          </a:p>
        </p:txBody>
      </p:sp>
      <p:sp>
        <p:nvSpPr>
          <p:cNvPr id="5" name="Footer Placeholder 4">
            <a:extLst>
              <a:ext uri="{FF2B5EF4-FFF2-40B4-BE49-F238E27FC236}">
                <a16:creationId xmlns:a16="http://schemas.microsoft.com/office/drawing/2014/main" id="{EEC86409-FA93-40A4-8F50-45177D0BBB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7DE57C-1716-4C4F-A0AC-8B971B241F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0D732-C3C7-4565-A643-0694A95A45B0}" type="slidenum">
              <a:rPr lang="en-US" smtClean="0"/>
              <a:t>‹#›</a:t>
            </a:fld>
            <a:endParaRPr lang="en-US"/>
          </a:p>
        </p:txBody>
      </p:sp>
    </p:spTree>
    <p:extLst>
      <p:ext uri="{BB962C8B-B14F-4D97-AF65-F5344CB8AC3E}">
        <p14:creationId xmlns:p14="http://schemas.microsoft.com/office/powerpoint/2010/main" val="2113133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D1A1C-F5A7-47EA-A80C-CB5848BD6949}"/>
              </a:ext>
            </a:extLst>
          </p:cNvPr>
          <p:cNvSpPr>
            <a:spLocks noGrp="1"/>
          </p:cNvSpPr>
          <p:nvPr>
            <p:ph type="ctrTitle"/>
          </p:nvPr>
        </p:nvSpPr>
        <p:spPr>
          <a:xfrm>
            <a:off x="3423821" y="173736"/>
            <a:ext cx="7583424" cy="1426464"/>
          </a:xfrm>
        </p:spPr>
        <p:txBody>
          <a:bodyPr>
            <a:normAutofit/>
          </a:bodyPr>
          <a:lstStyle/>
          <a:p>
            <a:r>
              <a:rPr lang="en-US" sz="7200" dirty="0">
                <a:latin typeface="Bubblegum Sans" panose="02000506000000020004" pitchFamily="2" charset="0"/>
              </a:rPr>
              <a:t>Stop Waiting in Line</a:t>
            </a:r>
          </a:p>
        </p:txBody>
      </p:sp>
      <p:sp>
        <p:nvSpPr>
          <p:cNvPr id="3" name="Subtitle 2">
            <a:extLst>
              <a:ext uri="{FF2B5EF4-FFF2-40B4-BE49-F238E27FC236}">
                <a16:creationId xmlns:a16="http://schemas.microsoft.com/office/drawing/2014/main" id="{733CD5A3-50FC-4D69-8D08-9B1D81A60CB9}"/>
              </a:ext>
            </a:extLst>
          </p:cNvPr>
          <p:cNvSpPr>
            <a:spLocks noGrp="1"/>
          </p:cNvSpPr>
          <p:nvPr>
            <p:ph type="subTitle" idx="1"/>
          </p:nvPr>
        </p:nvSpPr>
        <p:spPr>
          <a:xfrm>
            <a:off x="7217664" y="2182018"/>
            <a:ext cx="4324732" cy="3414109"/>
          </a:xfrm>
        </p:spPr>
        <p:txBody>
          <a:bodyPr>
            <a:noAutofit/>
          </a:bodyPr>
          <a:lstStyle/>
          <a:p>
            <a:r>
              <a:rPr lang="en-US" sz="4000" dirty="0"/>
              <a:t>Thankfully, there are some things that God offers Christians, for which we do not have to wait in line!</a:t>
            </a:r>
          </a:p>
        </p:txBody>
      </p:sp>
      <p:pic>
        <p:nvPicPr>
          <p:cNvPr id="5" name="Picture 4" descr="A picture containing background pattern&#10;&#10;Description automatically generated">
            <a:extLst>
              <a:ext uri="{FF2B5EF4-FFF2-40B4-BE49-F238E27FC236}">
                <a16:creationId xmlns:a16="http://schemas.microsoft.com/office/drawing/2014/main" id="{C3299F38-F92C-4123-B23D-4AEBB4FE4D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899" y="1328928"/>
            <a:ext cx="6549844" cy="5358384"/>
          </a:xfrm>
          <a:prstGeom prst="rect">
            <a:avLst/>
          </a:prstGeom>
        </p:spPr>
      </p:pic>
    </p:spTree>
    <p:extLst>
      <p:ext uri="{BB962C8B-B14F-4D97-AF65-F5344CB8AC3E}">
        <p14:creationId xmlns:p14="http://schemas.microsoft.com/office/powerpoint/2010/main" val="35323378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D1A1C-F5A7-47EA-A80C-CB5848BD6949}"/>
              </a:ext>
            </a:extLst>
          </p:cNvPr>
          <p:cNvSpPr>
            <a:spLocks noGrp="1"/>
          </p:cNvSpPr>
          <p:nvPr>
            <p:ph type="ctrTitle"/>
          </p:nvPr>
        </p:nvSpPr>
        <p:spPr>
          <a:xfrm>
            <a:off x="585216" y="173736"/>
            <a:ext cx="10422029" cy="1426464"/>
          </a:xfrm>
        </p:spPr>
        <p:txBody>
          <a:bodyPr>
            <a:normAutofit/>
          </a:bodyPr>
          <a:lstStyle/>
          <a:p>
            <a:pPr algn="l"/>
            <a:r>
              <a:rPr lang="en-US" sz="7200" dirty="0">
                <a:latin typeface="Bubblegum Sans" panose="02000506000000020004" pitchFamily="2" charset="0"/>
              </a:rPr>
              <a:t>There is no waiting in line…</a:t>
            </a:r>
          </a:p>
        </p:txBody>
      </p:sp>
      <p:sp>
        <p:nvSpPr>
          <p:cNvPr id="3" name="Subtitle 2">
            <a:extLst>
              <a:ext uri="{FF2B5EF4-FFF2-40B4-BE49-F238E27FC236}">
                <a16:creationId xmlns:a16="http://schemas.microsoft.com/office/drawing/2014/main" id="{733CD5A3-50FC-4D69-8D08-9B1D81A60CB9}"/>
              </a:ext>
            </a:extLst>
          </p:cNvPr>
          <p:cNvSpPr>
            <a:spLocks noGrp="1"/>
          </p:cNvSpPr>
          <p:nvPr>
            <p:ph type="subTitle" idx="1"/>
          </p:nvPr>
        </p:nvSpPr>
        <p:spPr>
          <a:xfrm>
            <a:off x="5669280" y="2182018"/>
            <a:ext cx="5873116" cy="4267549"/>
          </a:xfrm>
        </p:spPr>
        <p:txBody>
          <a:bodyPr>
            <a:noAutofit/>
          </a:bodyPr>
          <a:lstStyle/>
          <a:p>
            <a:r>
              <a:rPr lang="en-US" sz="4800" b="1" dirty="0"/>
              <a:t>To be Heard by God in Prayer!</a:t>
            </a:r>
          </a:p>
          <a:p>
            <a:endParaRPr lang="en-US" sz="800" b="1" dirty="0"/>
          </a:p>
          <a:p>
            <a:r>
              <a:rPr lang="en-US" sz="4000" dirty="0"/>
              <a:t>Hebrews 4:15-16</a:t>
            </a:r>
          </a:p>
          <a:p>
            <a:r>
              <a:rPr lang="en-US" sz="4000" dirty="0"/>
              <a:t>1 John 5:14-15</a:t>
            </a:r>
          </a:p>
          <a:p>
            <a:r>
              <a:rPr lang="en-US" sz="4000" dirty="0"/>
              <a:t>James 1:5</a:t>
            </a:r>
          </a:p>
        </p:txBody>
      </p:sp>
      <p:pic>
        <p:nvPicPr>
          <p:cNvPr id="5" name="Picture 4" descr="A picture containing background pattern&#10;&#10;Description automatically generated">
            <a:extLst>
              <a:ext uri="{FF2B5EF4-FFF2-40B4-BE49-F238E27FC236}">
                <a16:creationId xmlns:a16="http://schemas.microsoft.com/office/drawing/2014/main" id="{C3299F38-F92C-4123-B23D-4AEBB4FE4D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22" y="1762319"/>
            <a:ext cx="4909818" cy="4016690"/>
          </a:xfrm>
          <a:prstGeom prst="rect">
            <a:avLst/>
          </a:prstGeom>
        </p:spPr>
      </p:pic>
    </p:spTree>
    <p:extLst>
      <p:ext uri="{BB962C8B-B14F-4D97-AF65-F5344CB8AC3E}">
        <p14:creationId xmlns:p14="http://schemas.microsoft.com/office/powerpoint/2010/main" val="512855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D1A1C-F5A7-47EA-A80C-CB5848BD6949}"/>
              </a:ext>
            </a:extLst>
          </p:cNvPr>
          <p:cNvSpPr>
            <a:spLocks noGrp="1"/>
          </p:cNvSpPr>
          <p:nvPr>
            <p:ph type="ctrTitle"/>
          </p:nvPr>
        </p:nvSpPr>
        <p:spPr>
          <a:xfrm>
            <a:off x="585216" y="173736"/>
            <a:ext cx="10422029" cy="1426464"/>
          </a:xfrm>
        </p:spPr>
        <p:txBody>
          <a:bodyPr>
            <a:normAutofit/>
          </a:bodyPr>
          <a:lstStyle/>
          <a:p>
            <a:pPr algn="l"/>
            <a:r>
              <a:rPr lang="en-US" sz="7200" dirty="0">
                <a:latin typeface="Bubblegum Sans" panose="02000506000000020004" pitchFamily="2" charset="0"/>
              </a:rPr>
              <a:t>There is no waiting in line…</a:t>
            </a:r>
          </a:p>
        </p:txBody>
      </p:sp>
      <p:sp>
        <p:nvSpPr>
          <p:cNvPr id="3" name="Subtitle 2">
            <a:extLst>
              <a:ext uri="{FF2B5EF4-FFF2-40B4-BE49-F238E27FC236}">
                <a16:creationId xmlns:a16="http://schemas.microsoft.com/office/drawing/2014/main" id="{733CD5A3-50FC-4D69-8D08-9B1D81A60CB9}"/>
              </a:ext>
            </a:extLst>
          </p:cNvPr>
          <p:cNvSpPr>
            <a:spLocks noGrp="1"/>
          </p:cNvSpPr>
          <p:nvPr>
            <p:ph type="subTitle" idx="1"/>
          </p:nvPr>
        </p:nvSpPr>
        <p:spPr>
          <a:xfrm>
            <a:off x="5669280" y="2182018"/>
            <a:ext cx="5873116" cy="4267549"/>
          </a:xfrm>
        </p:spPr>
        <p:txBody>
          <a:bodyPr>
            <a:noAutofit/>
          </a:bodyPr>
          <a:lstStyle/>
          <a:p>
            <a:r>
              <a:rPr lang="en-US" sz="4800" b="1" dirty="0"/>
              <a:t>To Receive Spiritual Blessings!</a:t>
            </a:r>
          </a:p>
          <a:p>
            <a:endParaRPr lang="en-US" sz="800" b="1" dirty="0"/>
          </a:p>
          <a:p>
            <a:r>
              <a:rPr lang="en-US" sz="4000" dirty="0"/>
              <a:t>Ephesians 1:3</a:t>
            </a:r>
          </a:p>
          <a:p>
            <a:r>
              <a:rPr lang="en-US" sz="4000" dirty="0"/>
              <a:t>Ephesians 3:20-21</a:t>
            </a:r>
          </a:p>
          <a:p>
            <a:r>
              <a:rPr lang="en-US" sz="4000" dirty="0"/>
              <a:t>Philippians 4:19</a:t>
            </a:r>
          </a:p>
        </p:txBody>
      </p:sp>
      <p:pic>
        <p:nvPicPr>
          <p:cNvPr id="5" name="Picture 4" descr="A picture containing background pattern&#10;&#10;Description automatically generated">
            <a:extLst>
              <a:ext uri="{FF2B5EF4-FFF2-40B4-BE49-F238E27FC236}">
                <a16:creationId xmlns:a16="http://schemas.microsoft.com/office/drawing/2014/main" id="{C3299F38-F92C-4123-B23D-4AEBB4FE4D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22" y="1762319"/>
            <a:ext cx="4909818" cy="4016690"/>
          </a:xfrm>
          <a:prstGeom prst="rect">
            <a:avLst/>
          </a:prstGeom>
        </p:spPr>
      </p:pic>
    </p:spTree>
    <p:extLst>
      <p:ext uri="{BB962C8B-B14F-4D97-AF65-F5344CB8AC3E}">
        <p14:creationId xmlns:p14="http://schemas.microsoft.com/office/powerpoint/2010/main" val="2901863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D1A1C-F5A7-47EA-A80C-CB5848BD6949}"/>
              </a:ext>
            </a:extLst>
          </p:cNvPr>
          <p:cNvSpPr>
            <a:spLocks noGrp="1"/>
          </p:cNvSpPr>
          <p:nvPr>
            <p:ph type="ctrTitle"/>
          </p:nvPr>
        </p:nvSpPr>
        <p:spPr>
          <a:xfrm>
            <a:off x="585216" y="173736"/>
            <a:ext cx="10422029" cy="1426464"/>
          </a:xfrm>
        </p:spPr>
        <p:txBody>
          <a:bodyPr>
            <a:normAutofit/>
          </a:bodyPr>
          <a:lstStyle/>
          <a:p>
            <a:pPr algn="l"/>
            <a:r>
              <a:rPr lang="en-US" sz="7200" dirty="0">
                <a:latin typeface="Bubblegum Sans" panose="02000506000000020004" pitchFamily="2" charset="0"/>
              </a:rPr>
              <a:t>There is no waiting in line…</a:t>
            </a:r>
          </a:p>
        </p:txBody>
      </p:sp>
      <p:sp>
        <p:nvSpPr>
          <p:cNvPr id="3" name="Subtitle 2">
            <a:extLst>
              <a:ext uri="{FF2B5EF4-FFF2-40B4-BE49-F238E27FC236}">
                <a16:creationId xmlns:a16="http://schemas.microsoft.com/office/drawing/2014/main" id="{733CD5A3-50FC-4D69-8D08-9B1D81A60CB9}"/>
              </a:ext>
            </a:extLst>
          </p:cNvPr>
          <p:cNvSpPr>
            <a:spLocks noGrp="1"/>
          </p:cNvSpPr>
          <p:nvPr>
            <p:ph type="subTitle" idx="1"/>
          </p:nvPr>
        </p:nvSpPr>
        <p:spPr>
          <a:xfrm>
            <a:off x="5669280" y="2182018"/>
            <a:ext cx="5873116" cy="4267549"/>
          </a:xfrm>
        </p:spPr>
        <p:txBody>
          <a:bodyPr>
            <a:noAutofit/>
          </a:bodyPr>
          <a:lstStyle/>
          <a:p>
            <a:r>
              <a:rPr lang="en-US" sz="4800" b="1" dirty="0"/>
              <a:t>To Praise and Worship the God of Heaven!</a:t>
            </a:r>
          </a:p>
          <a:p>
            <a:endParaRPr lang="en-US" sz="800" b="1" dirty="0"/>
          </a:p>
          <a:p>
            <a:r>
              <a:rPr lang="en-US" sz="4000" dirty="0"/>
              <a:t>Hebrews 13:15</a:t>
            </a:r>
          </a:p>
          <a:p>
            <a:r>
              <a:rPr lang="en-US" sz="4000" dirty="0"/>
              <a:t>Acts 16:25</a:t>
            </a:r>
          </a:p>
          <a:p>
            <a:r>
              <a:rPr lang="en-US" sz="4000" dirty="0"/>
              <a:t>James 5:13</a:t>
            </a:r>
          </a:p>
        </p:txBody>
      </p:sp>
      <p:pic>
        <p:nvPicPr>
          <p:cNvPr id="5" name="Picture 4" descr="A picture containing background pattern&#10;&#10;Description automatically generated">
            <a:extLst>
              <a:ext uri="{FF2B5EF4-FFF2-40B4-BE49-F238E27FC236}">
                <a16:creationId xmlns:a16="http://schemas.microsoft.com/office/drawing/2014/main" id="{C3299F38-F92C-4123-B23D-4AEBB4FE4D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22" y="1762319"/>
            <a:ext cx="4909818" cy="4016690"/>
          </a:xfrm>
          <a:prstGeom prst="rect">
            <a:avLst/>
          </a:prstGeom>
        </p:spPr>
      </p:pic>
    </p:spTree>
    <p:extLst>
      <p:ext uri="{BB962C8B-B14F-4D97-AF65-F5344CB8AC3E}">
        <p14:creationId xmlns:p14="http://schemas.microsoft.com/office/powerpoint/2010/main" val="789852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D1A1C-F5A7-47EA-A80C-CB5848BD6949}"/>
              </a:ext>
            </a:extLst>
          </p:cNvPr>
          <p:cNvSpPr>
            <a:spLocks noGrp="1"/>
          </p:cNvSpPr>
          <p:nvPr>
            <p:ph type="ctrTitle"/>
          </p:nvPr>
        </p:nvSpPr>
        <p:spPr>
          <a:xfrm>
            <a:off x="585216" y="173736"/>
            <a:ext cx="10422029" cy="1426464"/>
          </a:xfrm>
        </p:spPr>
        <p:txBody>
          <a:bodyPr>
            <a:normAutofit/>
          </a:bodyPr>
          <a:lstStyle/>
          <a:p>
            <a:pPr algn="l"/>
            <a:r>
              <a:rPr lang="en-US" sz="7200" dirty="0">
                <a:latin typeface="Bubblegum Sans" panose="02000506000000020004" pitchFamily="2" charset="0"/>
              </a:rPr>
              <a:t>There is no waiting in line…</a:t>
            </a:r>
          </a:p>
        </p:txBody>
      </p:sp>
      <p:sp>
        <p:nvSpPr>
          <p:cNvPr id="3" name="Subtitle 2">
            <a:extLst>
              <a:ext uri="{FF2B5EF4-FFF2-40B4-BE49-F238E27FC236}">
                <a16:creationId xmlns:a16="http://schemas.microsoft.com/office/drawing/2014/main" id="{733CD5A3-50FC-4D69-8D08-9B1D81A60CB9}"/>
              </a:ext>
            </a:extLst>
          </p:cNvPr>
          <p:cNvSpPr>
            <a:spLocks noGrp="1"/>
          </p:cNvSpPr>
          <p:nvPr>
            <p:ph type="subTitle" idx="1"/>
          </p:nvPr>
        </p:nvSpPr>
        <p:spPr>
          <a:xfrm>
            <a:off x="5669280" y="2182018"/>
            <a:ext cx="5873116" cy="4267549"/>
          </a:xfrm>
        </p:spPr>
        <p:txBody>
          <a:bodyPr>
            <a:noAutofit/>
          </a:bodyPr>
          <a:lstStyle/>
          <a:p>
            <a:r>
              <a:rPr lang="en-US" sz="4800" b="1" dirty="0"/>
              <a:t>To Read and Learn More of God’s Word!</a:t>
            </a:r>
          </a:p>
          <a:p>
            <a:endParaRPr lang="en-US" sz="800" b="1" dirty="0"/>
          </a:p>
          <a:p>
            <a:r>
              <a:rPr lang="en-US" sz="4000" dirty="0"/>
              <a:t>2 Timothy 2:15</a:t>
            </a:r>
          </a:p>
          <a:p>
            <a:r>
              <a:rPr lang="en-US" sz="4000" dirty="0"/>
              <a:t>1 Timothy 4:13</a:t>
            </a:r>
          </a:p>
        </p:txBody>
      </p:sp>
      <p:pic>
        <p:nvPicPr>
          <p:cNvPr id="5" name="Picture 4" descr="A picture containing background pattern&#10;&#10;Description automatically generated">
            <a:extLst>
              <a:ext uri="{FF2B5EF4-FFF2-40B4-BE49-F238E27FC236}">
                <a16:creationId xmlns:a16="http://schemas.microsoft.com/office/drawing/2014/main" id="{C3299F38-F92C-4123-B23D-4AEBB4FE4D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22" y="1762319"/>
            <a:ext cx="4909818" cy="4016690"/>
          </a:xfrm>
          <a:prstGeom prst="rect">
            <a:avLst/>
          </a:prstGeom>
        </p:spPr>
      </p:pic>
    </p:spTree>
    <p:extLst>
      <p:ext uri="{BB962C8B-B14F-4D97-AF65-F5344CB8AC3E}">
        <p14:creationId xmlns:p14="http://schemas.microsoft.com/office/powerpoint/2010/main" val="2645896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D1A1C-F5A7-47EA-A80C-CB5848BD6949}"/>
              </a:ext>
            </a:extLst>
          </p:cNvPr>
          <p:cNvSpPr>
            <a:spLocks noGrp="1"/>
          </p:cNvSpPr>
          <p:nvPr>
            <p:ph type="ctrTitle"/>
          </p:nvPr>
        </p:nvSpPr>
        <p:spPr>
          <a:xfrm>
            <a:off x="585216" y="173736"/>
            <a:ext cx="10422029" cy="1426464"/>
          </a:xfrm>
        </p:spPr>
        <p:txBody>
          <a:bodyPr>
            <a:normAutofit/>
          </a:bodyPr>
          <a:lstStyle/>
          <a:p>
            <a:pPr algn="l"/>
            <a:r>
              <a:rPr lang="en-US" sz="7200" dirty="0">
                <a:latin typeface="Bubblegum Sans" panose="02000506000000020004" pitchFamily="2" charset="0"/>
              </a:rPr>
              <a:t>If you are not a Christian…</a:t>
            </a:r>
          </a:p>
        </p:txBody>
      </p:sp>
      <p:sp>
        <p:nvSpPr>
          <p:cNvPr id="3" name="Subtitle 2">
            <a:extLst>
              <a:ext uri="{FF2B5EF4-FFF2-40B4-BE49-F238E27FC236}">
                <a16:creationId xmlns:a16="http://schemas.microsoft.com/office/drawing/2014/main" id="{733CD5A3-50FC-4D69-8D08-9B1D81A60CB9}"/>
              </a:ext>
            </a:extLst>
          </p:cNvPr>
          <p:cNvSpPr>
            <a:spLocks noGrp="1"/>
          </p:cNvSpPr>
          <p:nvPr>
            <p:ph type="subTitle" idx="1"/>
          </p:nvPr>
        </p:nvSpPr>
        <p:spPr>
          <a:xfrm>
            <a:off x="5669280" y="1762320"/>
            <a:ext cx="5873116" cy="4687248"/>
          </a:xfrm>
        </p:spPr>
        <p:txBody>
          <a:bodyPr>
            <a:noAutofit/>
          </a:bodyPr>
          <a:lstStyle/>
          <a:p>
            <a:r>
              <a:rPr lang="en-US" sz="4800" b="1" dirty="0"/>
              <a:t>…there is no waiting in line to obey the gospel!</a:t>
            </a:r>
          </a:p>
          <a:p>
            <a:endParaRPr lang="en-US" sz="800" b="1" dirty="0"/>
          </a:p>
          <a:p>
            <a:r>
              <a:rPr lang="en-US" sz="4000" dirty="0"/>
              <a:t>Matthew 7:21-23</a:t>
            </a:r>
          </a:p>
          <a:p>
            <a:r>
              <a:rPr lang="en-US" sz="4000" dirty="0"/>
              <a:t>Acts 16:33</a:t>
            </a:r>
          </a:p>
          <a:p>
            <a:r>
              <a:rPr lang="en-US" sz="4000" dirty="0"/>
              <a:t>2 Corinthians 6:2</a:t>
            </a:r>
          </a:p>
        </p:txBody>
      </p:sp>
      <p:pic>
        <p:nvPicPr>
          <p:cNvPr id="5" name="Picture 4" descr="A picture containing background pattern&#10;&#10;Description automatically generated">
            <a:extLst>
              <a:ext uri="{FF2B5EF4-FFF2-40B4-BE49-F238E27FC236}">
                <a16:creationId xmlns:a16="http://schemas.microsoft.com/office/drawing/2014/main" id="{C3299F38-F92C-4123-B23D-4AEBB4FE4D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22" y="1762319"/>
            <a:ext cx="4909818" cy="4016690"/>
          </a:xfrm>
          <a:prstGeom prst="rect">
            <a:avLst/>
          </a:prstGeom>
        </p:spPr>
      </p:pic>
    </p:spTree>
    <p:extLst>
      <p:ext uri="{BB962C8B-B14F-4D97-AF65-F5344CB8AC3E}">
        <p14:creationId xmlns:p14="http://schemas.microsoft.com/office/powerpoint/2010/main" val="30129209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D1A1C-F5A7-47EA-A80C-CB5848BD6949}"/>
              </a:ext>
            </a:extLst>
          </p:cNvPr>
          <p:cNvSpPr>
            <a:spLocks noGrp="1"/>
          </p:cNvSpPr>
          <p:nvPr>
            <p:ph type="ctrTitle"/>
          </p:nvPr>
        </p:nvSpPr>
        <p:spPr>
          <a:xfrm>
            <a:off x="585216" y="173736"/>
            <a:ext cx="10422029" cy="1426464"/>
          </a:xfrm>
        </p:spPr>
        <p:txBody>
          <a:bodyPr>
            <a:normAutofit/>
          </a:bodyPr>
          <a:lstStyle/>
          <a:p>
            <a:pPr algn="l"/>
            <a:r>
              <a:rPr lang="en-US" sz="7200" dirty="0">
                <a:latin typeface="Bubblegum Sans" panose="02000506000000020004" pitchFamily="2" charset="0"/>
              </a:rPr>
              <a:t>If you are not a Christian…</a:t>
            </a:r>
          </a:p>
        </p:txBody>
      </p:sp>
      <p:sp>
        <p:nvSpPr>
          <p:cNvPr id="3" name="Subtitle 2">
            <a:extLst>
              <a:ext uri="{FF2B5EF4-FFF2-40B4-BE49-F238E27FC236}">
                <a16:creationId xmlns:a16="http://schemas.microsoft.com/office/drawing/2014/main" id="{733CD5A3-50FC-4D69-8D08-9B1D81A60CB9}"/>
              </a:ext>
            </a:extLst>
          </p:cNvPr>
          <p:cNvSpPr>
            <a:spLocks noGrp="1"/>
          </p:cNvSpPr>
          <p:nvPr>
            <p:ph type="subTitle" idx="1"/>
          </p:nvPr>
        </p:nvSpPr>
        <p:spPr>
          <a:xfrm>
            <a:off x="5669280" y="1762320"/>
            <a:ext cx="5873116" cy="4687248"/>
          </a:xfrm>
        </p:spPr>
        <p:txBody>
          <a:bodyPr>
            <a:noAutofit/>
          </a:bodyPr>
          <a:lstStyle/>
          <a:p>
            <a:r>
              <a:rPr lang="en-US" sz="4800" b="1" dirty="0"/>
              <a:t>…there is no waiting in line before you are saved from your sins!</a:t>
            </a:r>
          </a:p>
          <a:p>
            <a:endParaRPr lang="en-US" sz="800" b="1" dirty="0"/>
          </a:p>
          <a:p>
            <a:r>
              <a:rPr lang="en-US" sz="4000" dirty="0"/>
              <a:t>Acts 22:16</a:t>
            </a:r>
          </a:p>
          <a:p>
            <a:r>
              <a:rPr lang="en-US" sz="4000" dirty="0"/>
              <a:t>Acts 2:37-38, 41, 47</a:t>
            </a:r>
          </a:p>
        </p:txBody>
      </p:sp>
      <p:pic>
        <p:nvPicPr>
          <p:cNvPr id="5" name="Picture 4" descr="A picture containing background pattern&#10;&#10;Description automatically generated">
            <a:extLst>
              <a:ext uri="{FF2B5EF4-FFF2-40B4-BE49-F238E27FC236}">
                <a16:creationId xmlns:a16="http://schemas.microsoft.com/office/drawing/2014/main" id="{C3299F38-F92C-4123-B23D-4AEBB4FE4D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22" y="1762319"/>
            <a:ext cx="4909818" cy="4016690"/>
          </a:xfrm>
          <a:prstGeom prst="rect">
            <a:avLst/>
          </a:prstGeom>
        </p:spPr>
      </p:pic>
    </p:spTree>
    <p:extLst>
      <p:ext uri="{BB962C8B-B14F-4D97-AF65-F5344CB8AC3E}">
        <p14:creationId xmlns:p14="http://schemas.microsoft.com/office/powerpoint/2010/main" val="148369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D1A1C-F5A7-47EA-A80C-CB5848BD6949}"/>
              </a:ext>
            </a:extLst>
          </p:cNvPr>
          <p:cNvSpPr>
            <a:spLocks noGrp="1"/>
          </p:cNvSpPr>
          <p:nvPr>
            <p:ph type="ctrTitle"/>
          </p:nvPr>
        </p:nvSpPr>
        <p:spPr>
          <a:xfrm>
            <a:off x="585217" y="173736"/>
            <a:ext cx="4206240" cy="1426464"/>
          </a:xfrm>
        </p:spPr>
        <p:txBody>
          <a:bodyPr>
            <a:normAutofit/>
          </a:bodyPr>
          <a:lstStyle/>
          <a:p>
            <a:pPr algn="l"/>
            <a:r>
              <a:rPr lang="en-US" sz="7200" dirty="0">
                <a:latin typeface="Bubblegum Sans" panose="02000506000000020004" pitchFamily="2" charset="0"/>
              </a:rPr>
              <a:t>Conclusion</a:t>
            </a:r>
          </a:p>
        </p:txBody>
      </p:sp>
      <p:sp>
        <p:nvSpPr>
          <p:cNvPr id="3" name="Subtitle 2">
            <a:extLst>
              <a:ext uri="{FF2B5EF4-FFF2-40B4-BE49-F238E27FC236}">
                <a16:creationId xmlns:a16="http://schemas.microsoft.com/office/drawing/2014/main" id="{733CD5A3-50FC-4D69-8D08-9B1D81A60CB9}"/>
              </a:ext>
            </a:extLst>
          </p:cNvPr>
          <p:cNvSpPr>
            <a:spLocks noGrp="1"/>
          </p:cNvSpPr>
          <p:nvPr>
            <p:ph type="subTitle" idx="1"/>
          </p:nvPr>
        </p:nvSpPr>
        <p:spPr>
          <a:xfrm>
            <a:off x="5468112" y="457200"/>
            <a:ext cx="6357366" cy="5992368"/>
          </a:xfrm>
        </p:spPr>
        <p:txBody>
          <a:bodyPr>
            <a:noAutofit/>
          </a:bodyPr>
          <a:lstStyle/>
          <a:p>
            <a:r>
              <a:rPr lang="en-US" sz="4800" b="1" dirty="0"/>
              <a:t>When Jesus returns there will be no waiting for judgment!</a:t>
            </a:r>
          </a:p>
          <a:p>
            <a:endParaRPr lang="en-US" sz="800" b="1" dirty="0"/>
          </a:p>
          <a:p>
            <a:r>
              <a:rPr lang="en-US" sz="4000" dirty="0"/>
              <a:t>John 5:28-29</a:t>
            </a:r>
          </a:p>
          <a:p>
            <a:r>
              <a:rPr lang="en-US" sz="4000" dirty="0"/>
              <a:t>Acts 17:31</a:t>
            </a:r>
          </a:p>
          <a:p>
            <a:r>
              <a:rPr lang="en-US" sz="4000"/>
              <a:t>Philippians 3:20-21</a:t>
            </a:r>
            <a:endParaRPr lang="en-US" sz="4000" dirty="0"/>
          </a:p>
          <a:p>
            <a:r>
              <a:rPr lang="en-US" sz="4000" i="1" dirty="0"/>
              <a:t>“Behold, now is the day of salvation” </a:t>
            </a:r>
            <a:r>
              <a:rPr lang="en-US" sz="4000" dirty="0"/>
              <a:t>(2 Corinthians 6:2)</a:t>
            </a:r>
          </a:p>
        </p:txBody>
      </p:sp>
      <p:pic>
        <p:nvPicPr>
          <p:cNvPr id="5" name="Picture 4" descr="A picture containing background pattern&#10;&#10;Description automatically generated">
            <a:extLst>
              <a:ext uri="{FF2B5EF4-FFF2-40B4-BE49-F238E27FC236}">
                <a16:creationId xmlns:a16="http://schemas.microsoft.com/office/drawing/2014/main" id="{C3299F38-F92C-4123-B23D-4AEBB4FE4D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22" y="1762319"/>
            <a:ext cx="4909818" cy="4016690"/>
          </a:xfrm>
          <a:prstGeom prst="rect">
            <a:avLst/>
          </a:prstGeom>
        </p:spPr>
      </p:pic>
    </p:spTree>
    <p:extLst>
      <p:ext uri="{BB962C8B-B14F-4D97-AF65-F5344CB8AC3E}">
        <p14:creationId xmlns:p14="http://schemas.microsoft.com/office/powerpoint/2010/main" val="2635373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1603</Words>
  <Application>Microsoft Office PowerPoint</Application>
  <PresentationFormat>Widescreen</PresentationFormat>
  <Paragraphs>113</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 Light</vt:lpstr>
      <vt:lpstr>Bubblegum Sans</vt:lpstr>
      <vt:lpstr>Calibri</vt:lpstr>
      <vt:lpstr>Office Theme</vt:lpstr>
      <vt:lpstr>Stop Waiting in Line</vt:lpstr>
      <vt:lpstr>There is no waiting in line…</vt:lpstr>
      <vt:lpstr>There is no waiting in line…</vt:lpstr>
      <vt:lpstr>There is no waiting in line…</vt:lpstr>
      <vt:lpstr>There is no waiting in line…</vt:lpstr>
      <vt:lpstr>If you are not a Christian…</vt:lpstr>
      <vt:lpstr>If you are not a Christian…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2</cp:revision>
  <cp:lastPrinted>2020-10-21T22:52:41Z</cp:lastPrinted>
  <dcterms:created xsi:type="dcterms:W3CDTF">2020-10-21T21:29:11Z</dcterms:created>
  <dcterms:modified xsi:type="dcterms:W3CDTF">2020-10-26T23:02:39Z</dcterms:modified>
</cp:coreProperties>
</file>