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handoutMasterIdLst>
    <p:handoutMasterId r:id="rId9"/>
  </p:handoutMasterIdLst>
  <p:sldIdLst>
    <p:sldId id="256" r:id="rId2"/>
    <p:sldId id="279" r:id="rId3"/>
    <p:sldId id="280" r:id="rId4"/>
    <p:sldId id="281" r:id="rId5"/>
    <p:sldId id="282" r:id="rId6"/>
    <p:sldId id="267" r:id="rId7"/>
    <p:sldId id="277" r:id="rId8"/>
  </p:sldIdLst>
  <p:sldSz cx="12192000" cy="6858000"/>
  <p:notesSz cx="7010400" cy="9296400"/>
  <p:embeddedFontLst>
    <p:embeddedFont>
      <p:font typeface="Lobster" panose="00000500000000000000" pitchFamily="2"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7F3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ADD83-42B5-49DB-AC58-3979440AB1FD}" v="77" dt="2026-04-12T01:45:41.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1" d="100"/>
          <a:sy n="71" d="100"/>
        </p:scale>
        <p:origin x="245"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187"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6A38ECA-CFFF-4F81-A50A-FF406F190B2A}"/>
    <pc:docChg chg="undo custSel addSld delSld modSld modMainMaster modHandout">
      <pc:chgData name="Stan Cox" userId="9376f276357bfffd" providerId="LiveId" clId="{D6A38ECA-CFFF-4F81-A50A-FF406F190B2A}" dt="2026-04-12T01:45:41.523" v="556"/>
      <pc:docMkLst>
        <pc:docMk/>
      </pc:docMkLst>
      <pc:sldChg chg="addSp delSp modSp mod modTransition setBg modAnim">
        <pc:chgData name="Stan Cox" userId="9376f276357bfffd" providerId="LiveId" clId="{D6A38ECA-CFFF-4F81-A50A-FF406F190B2A}" dt="2026-04-12T01:27:07.155" v="430"/>
        <pc:sldMkLst>
          <pc:docMk/>
          <pc:sldMk cId="0" sldId="256"/>
        </pc:sldMkLst>
        <pc:spChg chg="add mod">
          <ac:chgData name="Stan Cox" userId="9376f276357bfffd" providerId="LiveId" clId="{D6A38ECA-CFFF-4F81-A50A-FF406F190B2A}" dt="2026-04-11T21:07:46.540" v="13" actId="14100"/>
          <ac:spMkLst>
            <pc:docMk/>
            <pc:sldMk cId="0" sldId="256"/>
            <ac:spMk id="4" creationId="{9496D18F-7083-D011-739D-28E173415394}"/>
          </ac:spMkLst>
        </pc:spChg>
        <pc:spChg chg="mod">
          <ac:chgData name="Stan Cox" userId="9376f276357bfffd" providerId="LiveId" clId="{D6A38ECA-CFFF-4F81-A50A-FF406F190B2A}" dt="2026-04-11T21:09:40.999" v="19" actId="255"/>
          <ac:spMkLst>
            <pc:docMk/>
            <pc:sldMk cId="0" sldId="256"/>
            <ac:spMk id="27650" creationId="{F74974DF-8835-6819-BFD7-90D74A335362}"/>
          </ac:spMkLst>
        </pc:spChg>
        <pc:spChg chg="mod">
          <ac:chgData name="Stan Cox" userId="9376f276357bfffd" providerId="LiveId" clId="{D6A38ECA-CFFF-4F81-A50A-FF406F190B2A}" dt="2026-04-11T21:10:15.344" v="26" actId="1076"/>
          <ac:spMkLst>
            <pc:docMk/>
            <pc:sldMk cId="0" sldId="256"/>
            <ac:spMk id="27651" creationId="{CD52DC6E-6CB8-1990-DFEF-82014485765A}"/>
          </ac:spMkLst>
        </pc:spChg>
        <pc:picChg chg="del mod">
          <ac:chgData name="Stan Cox" userId="9376f276357bfffd" providerId="LiveId" clId="{D6A38ECA-CFFF-4F81-A50A-FF406F190B2A}" dt="2026-04-11T20:52:41.365" v="5" actId="478"/>
          <ac:picMkLst>
            <pc:docMk/>
            <pc:sldMk cId="0" sldId="256"/>
            <ac:picMk id="27652" creationId="{123903EA-BBD0-28FE-3F17-D7BCB3542FC1}"/>
          </ac:picMkLst>
        </pc:picChg>
      </pc:sldChg>
      <pc:sldChg chg="modSp del">
        <pc:chgData name="Stan Cox" userId="9376f276357bfffd" providerId="LiveId" clId="{D6A38ECA-CFFF-4F81-A50A-FF406F190B2A}" dt="2026-04-11T21:34:12.546" v="237" actId="47"/>
        <pc:sldMkLst>
          <pc:docMk/>
          <pc:sldMk cId="0" sldId="258"/>
        </pc:sldMkLst>
        <pc:spChg chg="mod">
          <ac:chgData name="Stan Cox" userId="9376f276357bfffd" providerId="LiveId" clId="{D6A38ECA-CFFF-4F81-A50A-FF406F190B2A}" dt="2026-04-11T20:52:11.531" v="0"/>
          <ac:spMkLst>
            <pc:docMk/>
            <pc:sldMk cId="0" sldId="258"/>
            <ac:spMk id="29698" creationId="{0C6DE5D0-6B65-DE7A-EA7C-EE3B31454761}"/>
          </ac:spMkLst>
        </pc:spChg>
        <pc:spChg chg="mod">
          <ac:chgData name="Stan Cox" userId="9376f276357bfffd" providerId="LiveId" clId="{D6A38ECA-CFFF-4F81-A50A-FF406F190B2A}" dt="2026-04-11T20:52:11.531" v="0"/>
          <ac:spMkLst>
            <pc:docMk/>
            <pc:sldMk cId="0" sldId="258"/>
            <ac:spMk id="29700" creationId="{657F7B81-46D4-2456-9B34-BB9A7DEB2B43}"/>
          </ac:spMkLst>
        </pc:spChg>
        <pc:picChg chg="mod">
          <ac:chgData name="Stan Cox" userId="9376f276357bfffd" providerId="LiveId" clId="{D6A38ECA-CFFF-4F81-A50A-FF406F190B2A}" dt="2026-04-11T20:52:11.531" v="0"/>
          <ac:picMkLst>
            <pc:docMk/>
            <pc:sldMk cId="0" sldId="258"/>
            <ac:picMk id="29699" creationId="{3CA140FD-2D50-0B62-C5A2-362D7516D070}"/>
          </ac:picMkLst>
        </pc:picChg>
      </pc:sldChg>
      <pc:sldChg chg="modSp del">
        <pc:chgData name="Stan Cox" userId="9376f276357bfffd" providerId="LiveId" clId="{D6A38ECA-CFFF-4F81-A50A-FF406F190B2A}" dt="2026-04-11T21:34:12.546" v="237" actId="47"/>
        <pc:sldMkLst>
          <pc:docMk/>
          <pc:sldMk cId="0" sldId="259"/>
        </pc:sldMkLst>
        <pc:spChg chg="mod">
          <ac:chgData name="Stan Cox" userId="9376f276357bfffd" providerId="LiveId" clId="{D6A38ECA-CFFF-4F81-A50A-FF406F190B2A}" dt="2026-04-11T20:52:11.531" v="0"/>
          <ac:spMkLst>
            <pc:docMk/>
            <pc:sldMk cId="0" sldId="259"/>
            <ac:spMk id="31746" creationId="{55499948-562F-0AD5-C88F-0789395118CA}"/>
          </ac:spMkLst>
        </pc:spChg>
        <pc:spChg chg="mod">
          <ac:chgData name="Stan Cox" userId="9376f276357bfffd" providerId="LiveId" clId="{D6A38ECA-CFFF-4F81-A50A-FF406F190B2A}" dt="2026-04-11T20:52:11.531" v="0"/>
          <ac:spMkLst>
            <pc:docMk/>
            <pc:sldMk cId="0" sldId="259"/>
            <ac:spMk id="31747" creationId="{DC6BF19F-44D9-E127-847E-34259F51FDF7}"/>
          </ac:spMkLst>
        </pc:spChg>
        <pc:spChg chg="mod">
          <ac:chgData name="Stan Cox" userId="9376f276357bfffd" providerId="LiveId" clId="{D6A38ECA-CFFF-4F81-A50A-FF406F190B2A}" dt="2026-04-11T20:52:11.531" v="0"/>
          <ac:spMkLst>
            <pc:docMk/>
            <pc:sldMk cId="0" sldId="259"/>
            <ac:spMk id="31750" creationId="{D4A3DD6A-89CF-B4F8-D50B-EB7483B21303}"/>
          </ac:spMkLst>
        </pc:spChg>
        <pc:picChg chg="mod">
          <ac:chgData name="Stan Cox" userId="9376f276357bfffd" providerId="LiveId" clId="{D6A38ECA-CFFF-4F81-A50A-FF406F190B2A}" dt="2026-04-11T20:52:11.531" v="0"/>
          <ac:picMkLst>
            <pc:docMk/>
            <pc:sldMk cId="0" sldId="259"/>
            <ac:picMk id="31749" creationId="{E8B580B2-04CE-0B5F-C5A4-8190D696038C}"/>
          </ac:picMkLst>
        </pc:picChg>
      </pc:sldChg>
      <pc:sldChg chg="modSp del">
        <pc:chgData name="Stan Cox" userId="9376f276357bfffd" providerId="LiveId" clId="{D6A38ECA-CFFF-4F81-A50A-FF406F190B2A}" dt="2026-04-11T21:34:12.546" v="237" actId="47"/>
        <pc:sldMkLst>
          <pc:docMk/>
          <pc:sldMk cId="0" sldId="260"/>
        </pc:sldMkLst>
        <pc:spChg chg="mod">
          <ac:chgData name="Stan Cox" userId="9376f276357bfffd" providerId="LiveId" clId="{D6A38ECA-CFFF-4F81-A50A-FF406F190B2A}" dt="2026-04-11T20:52:11.531" v="0"/>
          <ac:spMkLst>
            <pc:docMk/>
            <pc:sldMk cId="0" sldId="260"/>
            <ac:spMk id="32770" creationId="{19EAF73D-2723-4846-7E87-CE22F9FD455C}"/>
          </ac:spMkLst>
        </pc:spChg>
        <pc:spChg chg="mod">
          <ac:chgData name="Stan Cox" userId="9376f276357bfffd" providerId="LiveId" clId="{D6A38ECA-CFFF-4F81-A50A-FF406F190B2A}" dt="2026-04-11T20:52:11.531" v="0"/>
          <ac:spMkLst>
            <pc:docMk/>
            <pc:sldMk cId="0" sldId="260"/>
            <ac:spMk id="32771" creationId="{CA2415BD-7AA7-8942-71F9-5474EAB9ECC6}"/>
          </ac:spMkLst>
        </pc:spChg>
        <pc:spChg chg="mod">
          <ac:chgData name="Stan Cox" userId="9376f276357bfffd" providerId="LiveId" clId="{D6A38ECA-CFFF-4F81-A50A-FF406F190B2A}" dt="2026-04-11T20:52:11.531" v="0"/>
          <ac:spMkLst>
            <pc:docMk/>
            <pc:sldMk cId="0" sldId="260"/>
            <ac:spMk id="32773" creationId="{30FDBAEF-9B92-164A-D5FD-9F1849CAD3DB}"/>
          </ac:spMkLst>
        </pc:spChg>
        <pc:picChg chg="mod">
          <ac:chgData name="Stan Cox" userId="9376f276357bfffd" providerId="LiveId" clId="{D6A38ECA-CFFF-4F81-A50A-FF406F190B2A}" dt="2026-04-11T20:52:11.531" v="0"/>
          <ac:picMkLst>
            <pc:docMk/>
            <pc:sldMk cId="0" sldId="260"/>
            <ac:picMk id="32772" creationId="{AA0D830E-4121-8064-7821-2CCD03BC5371}"/>
          </ac:picMkLst>
        </pc:picChg>
      </pc:sldChg>
      <pc:sldChg chg="modSp del">
        <pc:chgData name="Stan Cox" userId="9376f276357bfffd" providerId="LiveId" clId="{D6A38ECA-CFFF-4F81-A50A-FF406F190B2A}" dt="2026-04-11T21:34:12.546" v="237" actId="47"/>
        <pc:sldMkLst>
          <pc:docMk/>
          <pc:sldMk cId="0" sldId="261"/>
        </pc:sldMkLst>
        <pc:spChg chg="mod">
          <ac:chgData name="Stan Cox" userId="9376f276357bfffd" providerId="LiveId" clId="{D6A38ECA-CFFF-4F81-A50A-FF406F190B2A}" dt="2026-04-11T20:52:11.531" v="0"/>
          <ac:spMkLst>
            <pc:docMk/>
            <pc:sldMk cId="0" sldId="261"/>
            <ac:spMk id="33794" creationId="{D5A4CB0F-BC2E-7674-3FA2-23EE8855933E}"/>
          </ac:spMkLst>
        </pc:spChg>
        <pc:spChg chg="mod">
          <ac:chgData name="Stan Cox" userId="9376f276357bfffd" providerId="LiveId" clId="{D6A38ECA-CFFF-4F81-A50A-FF406F190B2A}" dt="2026-04-11T20:52:11.531" v="0"/>
          <ac:spMkLst>
            <pc:docMk/>
            <pc:sldMk cId="0" sldId="261"/>
            <ac:spMk id="33795" creationId="{A4119E97-4863-09BE-7345-E73B10A8DC83}"/>
          </ac:spMkLst>
        </pc:spChg>
        <pc:spChg chg="mod">
          <ac:chgData name="Stan Cox" userId="9376f276357bfffd" providerId="LiveId" clId="{D6A38ECA-CFFF-4F81-A50A-FF406F190B2A}" dt="2026-04-11T20:52:11.531" v="0"/>
          <ac:spMkLst>
            <pc:docMk/>
            <pc:sldMk cId="0" sldId="261"/>
            <ac:spMk id="33797" creationId="{E53AD6CF-37BB-191D-BE18-3E172967F5B0}"/>
          </ac:spMkLst>
        </pc:spChg>
        <pc:picChg chg="mod">
          <ac:chgData name="Stan Cox" userId="9376f276357bfffd" providerId="LiveId" clId="{D6A38ECA-CFFF-4F81-A50A-FF406F190B2A}" dt="2026-04-11T20:52:11.531" v="0"/>
          <ac:picMkLst>
            <pc:docMk/>
            <pc:sldMk cId="0" sldId="261"/>
            <ac:picMk id="33796" creationId="{E36EFCF6-605D-5B6C-DEA4-F0AD950A5A85}"/>
          </ac:picMkLst>
        </pc:picChg>
      </pc:sldChg>
      <pc:sldChg chg="modSp del">
        <pc:chgData name="Stan Cox" userId="9376f276357bfffd" providerId="LiveId" clId="{D6A38ECA-CFFF-4F81-A50A-FF406F190B2A}" dt="2026-04-11T21:34:12.546" v="237" actId="47"/>
        <pc:sldMkLst>
          <pc:docMk/>
          <pc:sldMk cId="0" sldId="262"/>
        </pc:sldMkLst>
        <pc:spChg chg="mod">
          <ac:chgData name="Stan Cox" userId="9376f276357bfffd" providerId="LiveId" clId="{D6A38ECA-CFFF-4F81-A50A-FF406F190B2A}" dt="2026-04-11T20:52:11.531" v="0"/>
          <ac:spMkLst>
            <pc:docMk/>
            <pc:sldMk cId="0" sldId="262"/>
            <ac:spMk id="34818" creationId="{BF1B63B8-8E81-1D71-E4AE-1B947C036A2C}"/>
          </ac:spMkLst>
        </pc:spChg>
        <pc:spChg chg="mod">
          <ac:chgData name="Stan Cox" userId="9376f276357bfffd" providerId="LiveId" clId="{D6A38ECA-CFFF-4F81-A50A-FF406F190B2A}" dt="2026-04-11T20:52:11.531" v="0"/>
          <ac:spMkLst>
            <pc:docMk/>
            <pc:sldMk cId="0" sldId="262"/>
            <ac:spMk id="34819" creationId="{5FFB9B0D-AC31-F4FF-759F-3ED99E059D39}"/>
          </ac:spMkLst>
        </pc:spChg>
        <pc:spChg chg="mod">
          <ac:chgData name="Stan Cox" userId="9376f276357bfffd" providerId="LiveId" clId="{D6A38ECA-CFFF-4F81-A50A-FF406F190B2A}" dt="2026-04-11T20:52:11.531" v="0"/>
          <ac:spMkLst>
            <pc:docMk/>
            <pc:sldMk cId="0" sldId="262"/>
            <ac:spMk id="34821" creationId="{54F2569D-62B0-8293-7F87-E3861363E1F7}"/>
          </ac:spMkLst>
        </pc:spChg>
        <pc:picChg chg="mod">
          <ac:chgData name="Stan Cox" userId="9376f276357bfffd" providerId="LiveId" clId="{D6A38ECA-CFFF-4F81-A50A-FF406F190B2A}" dt="2026-04-11T20:52:11.531" v="0"/>
          <ac:picMkLst>
            <pc:docMk/>
            <pc:sldMk cId="0" sldId="262"/>
            <ac:picMk id="34820" creationId="{C8603A01-2ACA-2ACC-9A90-804D2F614A3B}"/>
          </ac:picMkLst>
        </pc:picChg>
      </pc:sldChg>
      <pc:sldChg chg="modSp del">
        <pc:chgData name="Stan Cox" userId="9376f276357bfffd" providerId="LiveId" clId="{D6A38ECA-CFFF-4F81-A50A-FF406F190B2A}" dt="2026-04-11T21:34:45.607" v="239" actId="47"/>
        <pc:sldMkLst>
          <pc:docMk/>
          <pc:sldMk cId="0" sldId="263"/>
        </pc:sldMkLst>
        <pc:spChg chg="mod">
          <ac:chgData name="Stan Cox" userId="9376f276357bfffd" providerId="LiveId" clId="{D6A38ECA-CFFF-4F81-A50A-FF406F190B2A}" dt="2026-04-11T20:52:11.531" v="0"/>
          <ac:spMkLst>
            <pc:docMk/>
            <pc:sldMk cId="0" sldId="263"/>
            <ac:spMk id="35842" creationId="{A70B3173-2D75-28F7-387C-A750C9A491E4}"/>
          </ac:spMkLst>
        </pc:spChg>
        <pc:spChg chg="mod">
          <ac:chgData name="Stan Cox" userId="9376f276357bfffd" providerId="LiveId" clId="{D6A38ECA-CFFF-4F81-A50A-FF406F190B2A}" dt="2026-04-11T20:52:11.531" v="0"/>
          <ac:spMkLst>
            <pc:docMk/>
            <pc:sldMk cId="0" sldId="263"/>
            <ac:spMk id="35843" creationId="{E3C648DC-AEDE-0DDC-569B-1279C0C162A2}"/>
          </ac:spMkLst>
        </pc:spChg>
      </pc:sldChg>
      <pc:sldChg chg="modSp del">
        <pc:chgData name="Stan Cox" userId="9376f276357bfffd" providerId="LiveId" clId="{D6A38ECA-CFFF-4F81-A50A-FF406F190B2A}" dt="2026-04-11T21:34:35.678" v="238" actId="47"/>
        <pc:sldMkLst>
          <pc:docMk/>
          <pc:sldMk cId="0" sldId="264"/>
        </pc:sldMkLst>
        <pc:spChg chg="mod">
          <ac:chgData name="Stan Cox" userId="9376f276357bfffd" providerId="LiveId" clId="{D6A38ECA-CFFF-4F81-A50A-FF406F190B2A}" dt="2026-04-11T20:52:11.531" v="0"/>
          <ac:spMkLst>
            <pc:docMk/>
            <pc:sldMk cId="0" sldId="264"/>
            <ac:spMk id="36866" creationId="{95B58186-388B-79EC-81F1-2F56ACBCB932}"/>
          </ac:spMkLst>
        </pc:spChg>
        <pc:spChg chg="mod">
          <ac:chgData name="Stan Cox" userId="9376f276357bfffd" providerId="LiveId" clId="{D6A38ECA-CFFF-4F81-A50A-FF406F190B2A}" dt="2026-04-11T20:52:11.531" v="0"/>
          <ac:spMkLst>
            <pc:docMk/>
            <pc:sldMk cId="0" sldId="264"/>
            <ac:spMk id="36867" creationId="{FDAB0C1E-8D41-AA58-C3E3-0FDF0F42CA3D}"/>
          </ac:spMkLst>
        </pc:spChg>
        <pc:spChg chg="mod">
          <ac:chgData name="Stan Cox" userId="9376f276357bfffd" providerId="LiveId" clId="{D6A38ECA-CFFF-4F81-A50A-FF406F190B2A}" dt="2026-04-11T20:52:11.531" v="0"/>
          <ac:spMkLst>
            <pc:docMk/>
            <pc:sldMk cId="0" sldId="264"/>
            <ac:spMk id="36868" creationId="{2445A408-16B6-B8AD-159A-ABED5D679D7C}"/>
          </ac:spMkLst>
        </pc:spChg>
      </pc:sldChg>
      <pc:sldChg chg="modSp del">
        <pc:chgData name="Stan Cox" userId="9376f276357bfffd" providerId="LiveId" clId="{D6A38ECA-CFFF-4F81-A50A-FF406F190B2A}" dt="2026-04-11T21:34:35.678" v="238" actId="47"/>
        <pc:sldMkLst>
          <pc:docMk/>
          <pc:sldMk cId="0" sldId="265"/>
        </pc:sldMkLst>
        <pc:spChg chg="mod">
          <ac:chgData name="Stan Cox" userId="9376f276357bfffd" providerId="LiveId" clId="{D6A38ECA-CFFF-4F81-A50A-FF406F190B2A}" dt="2026-04-11T20:52:11.531" v="0"/>
          <ac:spMkLst>
            <pc:docMk/>
            <pc:sldMk cId="0" sldId="265"/>
            <ac:spMk id="37890" creationId="{C5A19431-4D2A-8B29-63EB-B18F4B6BF1C4}"/>
          </ac:spMkLst>
        </pc:spChg>
        <pc:spChg chg="mod">
          <ac:chgData name="Stan Cox" userId="9376f276357bfffd" providerId="LiveId" clId="{D6A38ECA-CFFF-4F81-A50A-FF406F190B2A}" dt="2026-04-11T20:52:11.531" v="0"/>
          <ac:spMkLst>
            <pc:docMk/>
            <pc:sldMk cId="0" sldId="265"/>
            <ac:spMk id="37891" creationId="{D40038AD-5A63-5BE9-6367-0D3DCADD8206}"/>
          </ac:spMkLst>
        </pc:spChg>
        <pc:spChg chg="mod">
          <ac:chgData name="Stan Cox" userId="9376f276357bfffd" providerId="LiveId" clId="{D6A38ECA-CFFF-4F81-A50A-FF406F190B2A}" dt="2026-04-11T20:52:11.531" v="0"/>
          <ac:spMkLst>
            <pc:docMk/>
            <pc:sldMk cId="0" sldId="265"/>
            <ac:spMk id="37892" creationId="{BF5D5DB3-FEB2-1ACE-ED62-B6AF88A8F08D}"/>
          </ac:spMkLst>
        </pc:spChg>
        <pc:spChg chg="mod">
          <ac:chgData name="Stan Cox" userId="9376f276357bfffd" providerId="LiveId" clId="{D6A38ECA-CFFF-4F81-A50A-FF406F190B2A}" dt="2026-04-11T20:52:11.531" v="0"/>
          <ac:spMkLst>
            <pc:docMk/>
            <pc:sldMk cId="0" sldId="265"/>
            <ac:spMk id="37893" creationId="{DD59382D-3C65-5A9B-736A-CEDDAD578FE2}"/>
          </ac:spMkLst>
        </pc:spChg>
      </pc:sldChg>
      <pc:sldChg chg="modSp del">
        <pc:chgData name="Stan Cox" userId="9376f276357bfffd" providerId="LiveId" clId="{D6A38ECA-CFFF-4F81-A50A-FF406F190B2A}" dt="2026-04-11T21:34:35.678" v="238" actId="47"/>
        <pc:sldMkLst>
          <pc:docMk/>
          <pc:sldMk cId="0" sldId="266"/>
        </pc:sldMkLst>
        <pc:spChg chg="mod">
          <ac:chgData name="Stan Cox" userId="9376f276357bfffd" providerId="LiveId" clId="{D6A38ECA-CFFF-4F81-A50A-FF406F190B2A}" dt="2026-04-11T20:52:11.531" v="0"/>
          <ac:spMkLst>
            <pc:docMk/>
            <pc:sldMk cId="0" sldId="266"/>
            <ac:spMk id="38914" creationId="{7B9F55C8-4884-4806-394B-10A61304458B}"/>
          </ac:spMkLst>
        </pc:spChg>
        <pc:spChg chg="mod">
          <ac:chgData name="Stan Cox" userId="9376f276357bfffd" providerId="LiveId" clId="{D6A38ECA-CFFF-4F81-A50A-FF406F190B2A}" dt="2026-04-11T20:52:11.531" v="0"/>
          <ac:spMkLst>
            <pc:docMk/>
            <pc:sldMk cId="0" sldId="266"/>
            <ac:spMk id="38915" creationId="{B4468261-2751-4A1E-D882-40C571454B9E}"/>
          </ac:spMkLst>
        </pc:spChg>
        <pc:spChg chg="mod">
          <ac:chgData name="Stan Cox" userId="9376f276357bfffd" providerId="LiveId" clId="{D6A38ECA-CFFF-4F81-A50A-FF406F190B2A}" dt="2026-04-11T20:52:11.531" v="0"/>
          <ac:spMkLst>
            <pc:docMk/>
            <pc:sldMk cId="0" sldId="266"/>
            <ac:spMk id="38916" creationId="{7E991C86-60D6-9E38-1F91-1F38510773C2}"/>
          </ac:spMkLst>
        </pc:spChg>
        <pc:spChg chg="mod">
          <ac:chgData name="Stan Cox" userId="9376f276357bfffd" providerId="LiveId" clId="{D6A38ECA-CFFF-4F81-A50A-FF406F190B2A}" dt="2026-04-11T20:52:11.531" v="0"/>
          <ac:spMkLst>
            <pc:docMk/>
            <pc:sldMk cId="0" sldId="266"/>
            <ac:spMk id="38917" creationId="{15034945-EF9F-8541-C26F-D25FBDD8D2F5}"/>
          </ac:spMkLst>
        </pc:spChg>
        <pc:spChg chg="mod">
          <ac:chgData name="Stan Cox" userId="9376f276357bfffd" providerId="LiveId" clId="{D6A38ECA-CFFF-4F81-A50A-FF406F190B2A}" dt="2026-04-11T20:52:11.531" v="0"/>
          <ac:spMkLst>
            <pc:docMk/>
            <pc:sldMk cId="0" sldId="266"/>
            <ac:spMk id="38918" creationId="{7E45EB75-301C-E7ED-C2FC-B02D69871207}"/>
          </ac:spMkLst>
        </pc:spChg>
      </pc:sldChg>
      <pc:sldChg chg="delSp modSp mod modTransition setBg modClrScheme addAnim delAnim modAnim chgLayout">
        <pc:chgData name="Stan Cox" userId="9376f276357bfffd" providerId="LiveId" clId="{D6A38ECA-CFFF-4F81-A50A-FF406F190B2A}" dt="2026-04-12T01:26:51.708" v="429"/>
        <pc:sldMkLst>
          <pc:docMk/>
          <pc:sldMk cId="0" sldId="267"/>
        </pc:sldMkLst>
        <pc:spChg chg="mod ord">
          <ac:chgData name="Stan Cox" userId="9376f276357bfffd" providerId="LiveId" clId="{D6A38ECA-CFFF-4F81-A50A-FF406F190B2A}" dt="2026-04-12T01:20:34.356" v="373" actId="1076"/>
          <ac:spMkLst>
            <pc:docMk/>
            <pc:sldMk cId="0" sldId="267"/>
            <ac:spMk id="39938" creationId="{D62FB909-EDDC-E49E-28C0-E3BD4A225D61}"/>
          </ac:spMkLst>
        </pc:spChg>
        <pc:spChg chg="mod ord">
          <ac:chgData name="Stan Cox" userId="9376f276357bfffd" providerId="LiveId" clId="{D6A38ECA-CFFF-4F81-A50A-FF406F190B2A}" dt="2026-04-12T01:19:40.369" v="359" actId="14100"/>
          <ac:spMkLst>
            <pc:docMk/>
            <pc:sldMk cId="0" sldId="267"/>
            <ac:spMk id="39939" creationId="{B734AE46-B7C8-0A8B-A016-00A829AEAB16}"/>
          </ac:spMkLst>
        </pc:spChg>
        <pc:spChg chg="del mod">
          <ac:chgData name="Stan Cox" userId="9376f276357bfffd" providerId="LiveId" clId="{D6A38ECA-CFFF-4F81-A50A-FF406F190B2A}" dt="2026-04-11T21:36:04.394" v="247"/>
          <ac:spMkLst>
            <pc:docMk/>
            <pc:sldMk cId="0" sldId="267"/>
            <ac:spMk id="39940" creationId="{02EBC1DA-29FF-BF0A-D424-0EE8E6811B62}"/>
          </ac:spMkLst>
        </pc:spChg>
        <pc:spChg chg="del mod">
          <ac:chgData name="Stan Cox" userId="9376f276357bfffd" providerId="LiveId" clId="{D6A38ECA-CFFF-4F81-A50A-FF406F190B2A}" dt="2026-04-11T21:36:04.389" v="245" actId="478"/>
          <ac:spMkLst>
            <pc:docMk/>
            <pc:sldMk cId="0" sldId="267"/>
            <ac:spMk id="39941" creationId="{63B03BC1-932E-6C0F-9B9C-5773B742EE75}"/>
          </ac:spMkLst>
        </pc:spChg>
        <pc:spChg chg="del mod">
          <ac:chgData name="Stan Cox" userId="9376f276357bfffd" providerId="LiveId" clId="{D6A38ECA-CFFF-4F81-A50A-FF406F190B2A}" dt="2026-04-11T21:36:18.775" v="252" actId="478"/>
          <ac:spMkLst>
            <pc:docMk/>
            <pc:sldMk cId="0" sldId="267"/>
            <ac:spMk id="39942" creationId="{6EE68421-6D90-8928-F356-266EBF774DFA}"/>
          </ac:spMkLst>
        </pc:spChg>
        <pc:spChg chg="del mod">
          <ac:chgData name="Stan Cox" userId="9376f276357bfffd" providerId="LiveId" clId="{D6A38ECA-CFFF-4F81-A50A-FF406F190B2A}" dt="2026-04-11T21:36:33.681" v="256" actId="478"/>
          <ac:spMkLst>
            <pc:docMk/>
            <pc:sldMk cId="0" sldId="267"/>
            <ac:spMk id="39943" creationId="{9CEF7ED5-B8DC-615D-ACF1-D522446CB5EF}"/>
          </ac:spMkLst>
        </pc:spChg>
      </pc:sldChg>
      <pc:sldChg chg="modSp del">
        <pc:chgData name="Stan Cox" userId="9376f276357bfffd" providerId="LiveId" clId="{D6A38ECA-CFFF-4F81-A50A-FF406F190B2A}" dt="2026-04-11T21:19:33.666" v="27" actId="47"/>
        <pc:sldMkLst>
          <pc:docMk/>
          <pc:sldMk cId="0" sldId="268"/>
        </pc:sldMkLst>
        <pc:spChg chg="mod">
          <ac:chgData name="Stan Cox" userId="9376f276357bfffd" providerId="LiveId" clId="{D6A38ECA-CFFF-4F81-A50A-FF406F190B2A}" dt="2026-04-11T20:52:11.531" v="0"/>
          <ac:spMkLst>
            <pc:docMk/>
            <pc:sldMk cId="0" sldId="268"/>
            <ac:spMk id="40962" creationId="{7047E52B-3738-9419-CC6A-B613070DBEDF}"/>
          </ac:spMkLst>
        </pc:spChg>
        <pc:spChg chg="mod">
          <ac:chgData name="Stan Cox" userId="9376f276357bfffd" providerId="LiveId" clId="{D6A38ECA-CFFF-4F81-A50A-FF406F190B2A}" dt="2026-04-11T20:52:11.531" v="0"/>
          <ac:spMkLst>
            <pc:docMk/>
            <pc:sldMk cId="0" sldId="268"/>
            <ac:spMk id="40963" creationId="{A141AA20-E4AF-8946-FF97-9C9C5F93694A}"/>
          </ac:spMkLst>
        </pc:spChg>
        <pc:spChg chg="mod">
          <ac:chgData name="Stan Cox" userId="9376f276357bfffd" providerId="LiveId" clId="{D6A38ECA-CFFF-4F81-A50A-FF406F190B2A}" dt="2026-04-11T20:52:11.531" v="0"/>
          <ac:spMkLst>
            <pc:docMk/>
            <pc:sldMk cId="0" sldId="268"/>
            <ac:spMk id="40965" creationId="{17A36BFB-5D5D-8E4B-49D4-6A11C1BC01C2}"/>
          </ac:spMkLst>
        </pc:spChg>
        <pc:picChg chg="mod">
          <ac:chgData name="Stan Cox" userId="9376f276357bfffd" providerId="LiveId" clId="{D6A38ECA-CFFF-4F81-A50A-FF406F190B2A}" dt="2026-04-11T20:52:11.531" v="0"/>
          <ac:picMkLst>
            <pc:docMk/>
            <pc:sldMk cId="0" sldId="268"/>
            <ac:picMk id="40964" creationId="{A6702254-4200-102A-BB56-5F4AF7BC87AD}"/>
          </ac:picMkLst>
        </pc:picChg>
      </pc:sldChg>
      <pc:sldChg chg="modSp del">
        <pc:chgData name="Stan Cox" userId="9376f276357bfffd" providerId="LiveId" clId="{D6A38ECA-CFFF-4F81-A50A-FF406F190B2A}" dt="2026-04-11T21:34:45.607" v="239" actId="47"/>
        <pc:sldMkLst>
          <pc:docMk/>
          <pc:sldMk cId="0" sldId="269"/>
        </pc:sldMkLst>
        <pc:spChg chg="mod">
          <ac:chgData name="Stan Cox" userId="9376f276357bfffd" providerId="LiveId" clId="{D6A38ECA-CFFF-4F81-A50A-FF406F190B2A}" dt="2026-04-11T20:52:11.531" v="0"/>
          <ac:spMkLst>
            <pc:docMk/>
            <pc:sldMk cId="0" sldId="269"/>
            <ac:spMk id="41986" creationId="{03BE9156-4931-D10E-6230-F3717FF0361E}"/>
          </ac:spMkLst>
        </pc:spChg>
        <pc:spChg chg="mod">
          <ac:chgData name="Stan Cox" userId="9376f276357bfffd" providerId="LiveId" clId="{D6A38ECA-CFFF-4F81-A50A-FF406F190B2A}" dt="2026-04-11T20:52:11.531" v="0"/>
          <ac:spMkLst>
            <pc:docMk/>
            <pc:sldMk cId="0" sldId="269"/>
            <ac:spMk id="41987" creationId="{A729DBA5-8383-382B-C79C-50F6734E3195}"/>
          </ac:spMkLst>
        </pc:spChg>
        <pc:spChg chg="mod">
          <ac:chgData name="Stan Cox" userId="9376f276357bfffd" providerId="LiveId" clId="{D6A38ECA-CFFF-4F81-A50A-FF406F190B2A}" dt="2026-04-11T20:52:11.531" v="0"/>
          <ac:spMkLst>
            <pc:docMk/>
            <pc:sldMk cId="0" sldId="269"/>
            <ac:spMk id="41989" creationId="{4E7F2101-961C-02B5-3998-AB013B9B5168}"/>
          </ac:spMkLst>
        </pc:spChg>
        <pc:picChg chg="mod">
          <ac:chgData name="Stan Cox" userId="9376f276357bfffd" providerId="LiveId" clId="{D6A38ECA-CFFF-4F81-A50A-FF406F190B2A}" dt="2026-04-11T20:52:11.531" v="0"/>
          <ac:picMkLst>
            <pc:docMk/>
            <pc:sldMk cId="0" sldId="269"/>
            <ac:picMk id="41988" creationId="{A437D03A-E6A9-A9E6-A6F8-214CE7A62AD3}"/>
          </ac:picMkLst>
        </pc:picChg>
      </pc:sldChg>
      <pc:sldChg chg="modSp del">
        <pc:chgData name="Stan Cox" userId="9376f276357bfffd" providerId="LiveId" clId="{D6A38ECA-CFFF-4F81-A50A-FF406F190B2A}" dt="2026-04-11T21:34:45.607" v="239" actId="47"/>
        <pc:sldMkLst>
          <pc:docMk/>
          <pc:sldMk cId="0" sldId="270"/>
        </pc:sldMkLst>
        <pc:spChg chg="mod">
          <ac:chgData name="Stan Cox" userId="9376f276357bfffd" providerId="LiveId" clId="{D6A38ECA-CFFF-4F81-A50A-FF406F190B2A}" dt="2026-04-11T20:52:11.531" v="0"/>
          <ac:spMkLst>
            <pc:docMk/>
            <pc:sldMk cId="0" sldId="270"/>
            <ac:spMk id="43010" creationId="{C8D98A32-805C-B4BE-2A61-5F3C22C0B6F3}"/>
          </ac:spMkLst>
        </pc:spChg>
        <pc:spChg chg="mod">
          <ac:chgData name="Stan Cox" userId="9376f276357bfffd" providerId="LiveId" clId="{D6A38ECA-CFFF-4F81-A50A-FF406F190B2A}" dt="2026-04-11T20:52:11.531" v="0"/>
          <ac:spMkLst>
            <pc:docMk/>
            <pc:sldMk cId="0" sldId="270"/>
            <ac:spMk id="43011" creationId="{319CAB87-9F34-3B69-76DE-2FCE81E18900}"/>
          </ac:spMkLst>
        </pc:spChg>
        <pc:picChg chg="mod">
          <ac:chgData name="Stan Cox" userId="9376f276357bfffd" providerId="LiveId" clId="{D6A38ECA-CFFF-4F81-A50A-FF406F190B2A}" dt="2026-04-11T20:52:11.531" v="0"/>
          <ac:picMkLst>
            <pc:docMk/>
            <pc:sldMk cId="0" sldId="270"/>
            <ac:picMk id="43012" creationId="{EBF73CEA-E5FA-F678-F869-1D41E0BD5A83}"/>
          </ac:picMkLst>
        </pc:picChg>
      </pc:sldChg>
      <pc:sldChg chg="modSp del">
        <pc:chgData name="Stan Cox" userId="9376f276357bfffd" providerId="LiveId" clId="{D6A38ECA-CFFF-4F81-A50A-FF406F190B2A}" dt="2026-04-11T21:34:35.678" v="238" actId="47"/>
        <pc:sldMkLst>
          <pc:docMk/>
          <pc:sldMk cId="0" sldId="271"/>
        </pc:sldMkLst>
        <pc:spChg chg="mod">
          <ac:chgData name="Stan Cox" userId="9376f276357bfffd" providerId="LiveId" clId="{D6A38ECA-CFFF-4F81-A50A-FF406F190B2A}" dt="2026-04-11T20:52:11.531" v="0"/>
          <ac:spMkLst>
            <pc:docMk/>
            <pc:sldMk cId="0" sldId="271"/>
            <ac:spMk id="44034" creationId="{4B86168E-F743-82C3-6042-5D6FBA9AACA3}"/>
          </ac:spMkLst>
        </pc:spChg>
        <pc:spChg chg="mod">
          <ac:chgData name="Stan Cox" userId="9376f276357bfffd" providerId="LiveId" clId="{D6A38ECA-CFFF-4F81-A50A-FF406F190B2A}" dt="2026-04-11T20:52:11.531" v="0"/>
          <ac:spMkLst>
            <pc:docMk/>
            <pc:sldMk cId="0" sldId="271"/>
            <ac:spMk id="44035" creationId="{50584E23-9D0E-7EF7-6781-DC7BEF3D10EA}"/>
          </ac:spMkLst>
        </pc:spChg>
        <pc:picChg chg="mod">
          <ac:chgData name="Stan Cox" userId="9376f276357bfffd" providerId="LiveId" clId="{D6A38ECA-CFFF-4F81-A50A-FF406F190B2A}" dt="2026-04-11T20:52:11.531" v="0"/>
          <ac:picMkLst>
            <pc:docMk/>
            <pc:sldMk cId="0" sldId="271"/>
            <ac:picMk id="44036" creationId="{4AA5A942-4787-FD5E-D8A5-444A9885EE72}"/>
          </ac:picMkLst>
        </pc:picChg>
      </pc:sldChg>
      <pc:sldChg chg="modSp del">
        <pc:chgData name="Stan Cox" userId="9376f276357bfffd" providerId="LiveId" clId="{D6A38ECA-CFFF-4F81-A50A-FF406F190B2A}" dt="2026-04-11T21:34:35.678" v="238" actId="47"/>
        <pc:sldMkLst>
          <pc:docMk/>
          <pc:sldMk cId="0" sldId="272"/>
        </pc:sldMkLst>
        <pc:spChg chg="mod">
          <ac:chgData name="Stan Cox" userId="9376f276357bfffd" providerId="LiveId" clId="{D6A38ECA-CFFF-4F81-A50A-FF406F190B2A}" dt="2026-04-11T20:52:11.531" v="0"/>
          <ac:spMkLst>
            <pc:docMk/>
            <pc:sldMk cId="0" sldId="272"/>
            <ac:spMk id="45058" creationId="{595FEFC5-1FFB-636C-FDDD-04BA0F34F12C}"/>
          </ac:spMkLst>
        </pc:spChg>
        <pc:spChg chg="mod">
          <ac:chgData name="Stan Cox" userId="9376f276357bfffd" providerId="LiveId" clId="{D6A38ECA-CFFF-4F81-A50A-FF406F190B2A}" dt="2026-04-11T20:52:11.531" v="0"/>
          <ac:spMkLst>
            <pc:docMk/>
            <pc:sldMk cId="0" sldId="272"/>
            <ac:spMk id="45059" creationId="{23EEE589-7B61-1448-8ED8-77EBA4B1986B}"/>
          </ac:spMkLst>
        </pc:spChg>
        <pc:spChg chg="mod">
          <ac:chgData name="Stan Cox" userId="9376f276357bfffd" providerId="LiveId" clId="{D6A38ECA-CFFF-4F81-A50A-FF406F190B2A}" dt="2026-04-11T20:52:11.531" v="0"/>
          <ac:spMkLst>
            <pc:docMk/>
            <pc:sldMk cId="0" sldId="272"/>
            <ac:spMk id="45061" creationId="{C88C615B-2688-A235-AC19-EAEE2EA981A9}"/>
          </ac:spMkLst>
        </pc:spChg>
        <pc:picChg chg="mod">
          <ac:chgData name="Stan Cox" userId="9376f276357bfffd" providerId="LiveId" clId="{D6A38ECA-CFFF-4F81-A50A-FF406F190B2A}" dt="2026-04-11T20:52:11.531" v="0"/>
          <ac:picMkLst>
            <pc:docMk/>
            <pc:sldMk cId="0" sldId="272"/>
            <ac:picMk id="45060" creationId="{BB60258C-D37E-1E56-7785-F44B440E58F3}"/>
          </ac:picMkLst>
        </pc:picChg>
      </pc:sldChg>
      <pc:sldChg chg="modSp del">
        <pc:chgData name="Stan Cox" userId="9376f276357bfffd" providerId="LiveId" clId="{D6A38ECA-CFFF-4F81-A50A-FF406F190B2A}" dt="2026-04-11T21:34:35.678" v="238" actId="47"/>
        <pc:sldMkLst>
          <pc:docMk/>
          <pc:sldMk cId="0" sldId="273"/>
        </pc:sldMkLst>
        <pc:spChg chg="mod">
          <ac:chgData name="Stan Cox" userId="9376f276357bfffd" providerId="LiveId" clId="{D6A38ECA-CFFF-4F81-A50A-FF406F190B2A}" dt="2026-04-11T20:52:11.531" v="0"/>
          <ac:spMkLst>
            <pc:docMk/>
            <pc:sldMk cId="0" sldId="273"/>
            <ac:spMk id="46082" creationId="{9B46EBEA-5A71-D19B-BD82-D2AB8D3BD99D}"/>
          </ac:spMkLst>
        </pc:spChg>
        <pc:spChg chg="mod">
          <ac:chgData name="Stan Cox" userId="9376f276357bfffd" providerId="LiveId" clId="{D6A38ECA-CFFF-4F81-A50A-FF406F190B2A}" dt="2026-04-11T20:52:11.531" v="0"/>
          <ac:spMkLst>
            <pc:docMk/>
            <pc:sldMk cId="0" sldId="273"/>
            <ac:spMk id="46083" creationId="{C523E775-0F9B-6F27-2630-2A8F96E56EA1}"/>
          </ac:spMkLst>
        </pc:spChg>
        <pc:spChg chg="mod">
          <ac:chgData name="Stan Cox" userId="9376f276357bfffd" providerId="LiveId" clId="{D6A38ECA-CFFF-4F81-A50A-FF406F190B2A}" dt="2026-04-11T20:52:11.531" v="0"/>
          <ac:spMkLst>
            <pc:docMk/>
            <pc:sldMk cId="0" sldId="273"/>
            <ac:spMk id="46085" creationId="{36D1CE96-DC69-C5A5-B6FE-B746CC4EC01D}"/>
          </ac:spMkLst>
        </pc:spChg>
        <pc:picChg chg="mod">
          <ac:chgData name="Stan Cox" userId="9376f276357bfffd" providerId="LiveId" clId="{D6A38ECA-CFFF-4F81-A50A-FF406F190B2A}" dt="2026-04-11T20:52:11.531" v="0"/>
          <ac:picMkLst>
            <pc:docMk/>
            <pc:sldMk cId="0" sldId="273"/>
            <ac:picMk id="46084" creationId="{B7EAA85F-4BAB-F005-B6FC-95448E79438B}"/>
          </ac:picMkLst>
        </pc:picChg>
      </pc:sldChg>
      <pc:sldChg chg="modSp del">
        <pc:chgData name="Stan Cox" userId="9376f276357bfffd" providerId="LiveId" clId="{D6A38ECA-CFFF-4F81-A50A-FF406F190B2A}" dt="2026-04-11T21:34:35.678" v="238" actId="47"/>
        <pc:sldMkLst>
          <pc:docMk/>
          <pc:sldMk cId="0" sldId="274"/>
        </pc:sldMkLst>
        <pc:spChg chg="mod">
          <ac:chgData name="Stan Cox" userId="9376f276357bfffd" providerId="LiveId" clId="{D6A38ECA-CFFF-4F81-A50A-FF406F190B2A}" dt="2026-04-11T20:52:11.531" v="0"/>
          <ac:spMkLst>
            <pc:docMk/>
            <pc:sldMk cId="0" sldId="274"/>
            <ac:spMk id="47106" creationId="{00099463-7F72-A21E-E4BF-F3D3D4C6ADB5}"/>
          </ac:spMkLst>
        </pc:spChg>
        <pc:spChg chg="mod">
          <ac:chgData name="Stan Cox" userId="9376f276357bfffd" providerId="LiveId" clId="{D6A38ECA-CFFF-4F81-A50A-FF406F190B2A}" dt="2026-04-11T20:52:11.531" v="0"/>
          <ac:spMkLst>
            <pc:docMk/>
            <pc:sldMk cId="0" sldId="274"/>
            <ac:spMk id="47107" creationId="{7FD1E37B-DB77-1B21-93CD-08A8C920B6E2}"/>
          </ac:spMkLst>
        </pc:spChg>
        <pc:spChg chg="mod">
          <ac:chgData name="Stan Cox" userId="9376f276357bfffd" providerId="LiveId" clId="{D6A38ECA-CFFF-4F81-A50A-FF406F190B2A}" dt="2026-04-11T20:52:11.531" v="0"/>
          <ac:spMkLst>
            <pc:docMk/>
            <pc:sldMk cId="0" sldId="274"/>
            <ac:spMk id="47109" creationId="{C98AA47F-1F8E-A286-36F1-EC685B82EABE}"/>
          </ac:spMkLst>
        </pc:spChg>
        <pc:picChg chg="mod">
          <ac:chgData name="Stan Cox" userId="9376f276357bfffd" providerId="LiveId" clId="{D6A38ECA-CFFF-4F81-A50A-FF406F190B2A}" dt="2026-04-11T20:52:11.531" v="0"/>
          <ac:picMkLst>
            <pc:docMk/>
            <pc:sldMk cId="0" sldId="274"/>
            <ac:picMk id="47108" creationId="{65A484D9-0205-3BD9-7E54-ABDFEA801893}"/>
          </ac:picMkLst>
        </pc:picChg>
      </pc:sldChg>
      <pc:sldChg chg="modSp del">
        <pc:chgData name="Stan Cox" userId="9376f276357bfffd" providerId="LiveId" clId="{D6A38ECA-CFFF-4F81-A50A-FF406F190B2A}" dt="2026-04-12T01:21:02.411" v="374" actId="47"/>
        <pc:sldMkLst>
          <pc:docMk/>
          <pc:sldMk cId="0" sldId="275"/>
        </pc:sldMkLst>
        <pc:spChg chg="mod">
          <ac:chgData name="Stan Cox" userId="9376f276357bfffd" providerId="LiveId" clId="{D6A38ECA-CFFF-4F81-A50A-FF406F190B2A}" dt="2026-04-11T20:52:11.531" v="0"/>
          <ac:spMkLst>
            <pc:docMk/>
            <pc:sldMk cId="0" sldId="275"/>
            <ac:spMk id="48130" creationId="{5EE2BEA6-C96A-3B89-13F3-3513569E350B}"/>
          </ac:spMkLst>
        </pc:spChg>
        <pc:spChg chg="mod">
          <ac:chgData name="Stan Cox" userId="9376f276357bfffd" providerId="LiveId" clId="{D6A38ECA-CFFF-4F81-A50A-FF406F190B2A}" dt="2026-04-11T20:52:11.531" v="0"/>
          <ac:spMkLst>
            <pc:docMk/>
            <pc:sldMk cId="0" sldId="275"/>
            <ac:spMk id="48131" creationId="{9627CB7B-5631-A6AF-D0D1-74F1D2060A97}"/>
          </ac:spMkLst>
        </pc:spChg>
        <pc:spChg chg="mod">
          <ac:chgData name="Stan Cox" userId="9376f276357bfffd" providerId="LiveId" clId="{D6A38ECA-CFFF-4F81-A50A-FF406F190B2A}" dt="2026-04-11T20:52:11.531" v="0"/>
          <ac:spMkLst>
            <pc:docMk/>
            <pc:sldMk cId="0" sldId="275"/>
            <ac:spMk id="48133" creationId="{BAF2EB16-16D8-02A0-A025-948E260621DC}"/>
          </ac:spMkLst>
        </pc:spChg>
        <pc:picChg chg="mod">
          <ac:chgData name="Stan Cox" userId="9376f276357bfffd" providerId="LiveId" clId="{D6A38ECA-CFFF-4F81-A50A-FF406F190B2A}" dt="2026-04-11T20:52:11.531" v="0"/>
          <ac:picMkLst>
            <pc:docMk/>
            <pc:sldMk cId="0" sldId="275"/>
            <ac:picMk id="48132" creationId="{7C2E45A1-4968-B803-EC86-5B9610259E5A}"/>
          </ac:picMkLst>
        </pc:picChg>
      </pc:sldChg>
      <pc:sldChg chg="modSp del">
        <pc:chgData name="Stan Cox" userId="9376f276357bfffd" providerId="LiveId" clId="{D6A38ECA-CFFF-4F81-A50A-FF406F190B2A}" dt="2026-04-12T01:21:02.411" v="374" actId="47"/>
        <pc:sldMkLst>
          <pc:docMk/>
          <pc:sldMk cId="0" sldId="276"/>
        </pc:sldMkLst>
        <pc:spChg chg="mod">
          <ac:chgData name="Stan Cox" userId="9376f276357bfffd" providerId="LiveId" clId="{D6A38ECA-CFFF-4F81-A50A-FF406F190B2A}" dt="2026-04-11T20:52:11.531" v="0"/>
          <ac:spMkLst>
            <pc:docMk/>
            <pc:sldMk cId="0" sldId="276"/>
            <ac:spMk id="49154" creationId="{91561CDC-5742-613B-E92D-70193C40473E}"/>
          </ac:spMkLst>
        </pc:spChg>
        <pc:spChg chg="mod">
          <ac:chgData name="Stan Cox" userId="9376f276357bfffd" providerId="LiveId" clId="{D6A38ECA-CFFF-4F81-A50A-FF406F190B2A}" dt="2026-04-11T20:52:11.531" v="0"/>
          <ac:spMkLst>
            <pc:docMk/>
            <pc:sldMk cId="0" sldId="276"/>
            <ac:spMk id="49155" creationId="{735C19BD-396C-8F6E-C487-4A513C388A6F}"/>
          </ac:spMkLst>
        </pc:spChg>
        <pc:picChg chg="mod">
          <ac:chgData name="Stan Cox" userId="9376f276357bfffd" providerId="LiveId" clId="{D6A38ECA-CFFF-4F81-A50A-FF406F190B2A}" dt="2026-04-11T20:52:11.531" v="0"/>
          <ac:picMkLst>
            <pc:docMk/>
            <pc:sldMk cId="0" sldId="276"/>
            <ac:picMk id="49156" creationId="{A106EE3D-2390-0174-ACE9-2F04A7A8FBB8}"/>
          </ac:picMkLst>
        </pc:picChg>
      </pc:sldChg>
      <pc:sldChg chg="addSp delSp modSp mod modTransition setBg modAnim">
        <pc:chgData name="Stan Cox" userId="9376f276357bfffd" providerId="LiveId" clId="{D6A38ECA-CFFF-4F81-A50A-FF406F190B2A}" dt="2026-04-12T01:27:22.727" v="432"/>
        <pc:sldMkLst>
          <pc:docMk/>
          <pc:sldMk cId="0" sldId="277"/>
        </pc:sldMkLst>
        <pc:spChg chg="add mod">
          <ac:chgData name="Stan Cox" userId="9376f276357bfffd" providerId="LiveId" clId="{D6A38ECA-CFFF-4F81-A50A-FF406F190B2A}" dt="2026-04-12T01:22:40.104" v="385"/>
          <ac:spMkLst>
            <pc:docMk/>
            <pc:sldMk cId="0" sldId="277"/>
            <ac:spMk id="4" creationId="{E76B649D-687D-F1CC-C754-B1D6AD2AE06A}"/>
          </ac:spMkLst>
        </pc:spChg>
        <pc:spChg chg="mod">
          <ac:chgData name="Stan Cox" userId="9376f276357bfffd" providerId="LiveId" clId="{D6A38ECA-CFFF-4F81-A50A-FF406F190B2A}" dt="2026-04-12T01:23:03.651" v="390" actId="120"/>
          <ac:spMkLst>
            <pc:docMk/>
            <pc:sldMk cId="0" sldId="277"/>
            <ac:spMk id="50178" creationId="{C114B666-BB5E-843C-DBC1-522533B925F4}"/>
          </ac:spMkLst>
        </pc:spChg>
        <pc:spChg chg="mod">
          <ac:chgData name="Stan Cox" userId="9376f276357bfffd" providerId="LiveId" clId="{D6A38ECA-CFFF-4F81-A50A-FF406F190B2A}" dt="2026-04-12T01:24:17.933" v="405" actId="20577"/>
          <ac:spMkLst>
            <pc:docMk/>
            <pc:sldMk cId="0" sldId="277"/>
            <ac:spMk id="50179" creationId="{1440930C-DCDE-50EC-CFE8-F87E945923DB}"/>
          </ac:spMkLst>
        </pc:spChg>
        <pc:spChg chg="mod">
          <ac:chgData name="Stan Cox" userId="9376f276357bfffd" providerId="LiveId" clId="{D6A38ECA-CFFF-4F81-A50A-FF406F190B2A}" dt="2026-04-12T01:24:47.750" v="409" actId="1076"/>
          <ac:spMkLst>
            <pc:docMk/>
            <pc:sldMk cId="0" sldId="277"/>
            <ac:spMk id="50181" creationId="{F697FF9F-7719-F3AF-F3DD-57256B833AE4}"/>
          </ac:spMkLst>
        </pc:spChg>
        <pc:spChg chg="mod">
          <ac:chgData name="Stan Cox" userId="9376f276357bfffd" providerId="LiveId" clId="{D6A38ECA-CFFF-4F81-A50A-FF406F190B2A}" dt="2026-04-12T01:25:16.689" v="415" actId="122"/>
          <ac:spMkLst>
            <pc:docMk/>
            <pc:sldMk cId="0" sldId="277"/>
            <ac:spMk id="50183" creationId="{DBB45D5B-C98B-508F-AF18-F5B5688F64C6}"/>
          </ac:spMkLst>
        </pc:spChg>
        <pc:picChg chg="del mod">
          <ac:chgData name="Stan Cox" userId="9376f276357bfffd" providerId="LiveId" clId="{D6A38ECA-CFFF-4F81-A50A-FF406F190B2A}" dt="2026-04-12T01:21:16.095" v="376" actId="478"/>
          <ac:picMkLst>
            <pc:docMk/>
            <pc:sldMk cId="0" sldId="277"/>
            <ac:picMk id="50180" creationId="{40362B2B-0BD2-50EE-AC5C-C1703F6001F4}"/>
          </ac:picMkLst>
        </pc:picChg>
        <pc:picChg chg="del mod">
          <ac:chgData name="Stan Cox" userId="9376f276357bfffd" providerId="LiveId" clId="{D6A38ECA-CFFF-4F81-A50A-FF406F190B2A}" dt="2026-04-12T01:21:14.103" v="375" actId="478"/>
          <ac:picMkLst>
            <pc:docMk/>
            <pc:sldMk cId="0" sldId="277"/>
            <ac:picMk id="50182" creationId="{07247A28-E370-63CD-289B-6E08A66D26E4}"/>
          </ac:picMkLst>
        </pc:picChg>
      </pc:sldChg>
      <pc:sldChg chg="new del">
        <pc:chgData name="Stan Cox" userId="9376f276357bfffd" providerId="LiveId" clId="{D6A38ECA-CFFF-4F81-A50A-FF406F190B2A}" dt="2026-04-11T21:25:22.254" v="30" actId="47"/>
        <pc:sldMkLst>
          <pc:docMk/>
          <pc:sldMk cId="3821919028" sldId="278"/>
        </pc:sldMkLst>
      </pc:sldChg>
      <pc:sldChg chg="addSp delSp modSp new mod modTransition setBg">
        <pc:chgData name="Stan Cox" userId="9376f276357bfffd" providerId="LiveId" clId="{D6A38ECA-CFFF-4F81-A50A-FF406F190B2A}" dt="2026-04-12T01:26:51.708" v="429"/>
        <pc:sldMkLst>
          <pc:docMk/>
          <pc:sldMk cId="2046693509" sldId="279"/>
        </pc:sldMkLst>
        <pc:spChg chg="mod">
          <ac:chgData name="Stan Cox" userId="9376f276357bfffd" providerId="LiveId" clId="{D6A38ECA-CFFF-4F81-A50A-FF406F190B2A}" dt="2026-04-11T21:26:12.269" v="73" actId="403"/>
          <ac:spMkLst>
            <pc:docMk/>
            <pc:sldMk cId="2046693509" sldId="279"/>
            <ac:spMk id="2" creationId="{075B8E1B-B207-855E-34D6-237F2D4FD117}"/>
          </ac:spMkLst>
        </pc:spChg>
        <pc:spChg chg="mod">
          <ac:chgData name="Stan Cox" userId="9376f276357bfffd" providerId="LiveId" clId="{D6A38ECA-CFFF-4F81-A50A-FF406F190B2A}" dt="2026-04-11T21:31:17.964" v="174" actId="114"/>
          <ac:spMkLst>
            <pc:docMk/>
            <pc:sldMk cId="2046693509" sldId="279"/>
            <ac:spMk id="3" creationId="{579ECB85-7E9E-3A96-0AC4-424B2377CDC0}"/>
          </ac:spMkLst>
        </pc:spChg>
        <pc:spChg chg="add del">
          <ac:chgData name="Stan Cox" userId="9376f276357bfffd" providerId="LiveId" clId="{D6A38ECA-CFFF-4F81-A50A-FF406F190B2A}" dt="2026-04-11T21:28:03.737" v="117" actId="22"/>
          <ac:spMkLst>
            <pc:docMk/>
            <pc:sldMk cId="2046693509" sldId="279"/>
            <ac:spMk id="5" creationId="{A2AF634E-6969-D218-1FBD-23D1D5376385}"/>
          </ac:spMkLst>
        </pc:spChg>
      </pc:sldChg>
      <pc:sldChg chg="add del setBg">
        <pc:chgData name="Stan Cox" userId="9376f276357bfffd" providerId="LiveId" clId="{D6A38ECA-CFFF-4F81-A50A-FF406F190B2A}" dt="2026-04-11T21:28:12.272" v="119"/>
        <pc:sldMkLst>
          <pc:docMk/>
          <pc:sldMk cId="2504181913" sldId="280"/>
        </pc:sldMkLst>
      </pc:sldChg>
      <pc:sldChg chg="modSp add mod modTransition">
        <pc:chgData name="Stan Cox" userId="9376f276357bfffd" providerId="LiveId" clId="{D6A38ECA-CFFF-4F81-A50A-FF406F190B2A}" dt="2026-04-12T01:26:51.708" v="429"/>
        <pc:sldMkLst>
          <pc:docMk/>
          <pc:sldMk cId="3478182276" sldId="280"/>
        </pc:sldMkLst>
        <pc:spChg chg="mod">
          <ac:chgData name="Stan Cox" userId="9376f276357bfffd" providerId="LiveId" clId="{D6A38ECA-CFFF-4F81-A50A-FF406F190B2A}" dt="2026-04-11T21:28:42.131" v="144" actId="20577"/>
          <ac:spMkLst>
            <pc:docMk/>
            <pc:sldMk cId="3478182276" sldId="280"/>
            <ac:spMk id="2" creationId="{2E8CE687-4095-AB17-E316-D05213D3B32D}"/>
          </ac:spMkLst>
        </pc:spChg>
        <pc:spChg chg="mod">
          <ac:chgData name="Stan Cox" userId="9376f276357bfffd" providerId="LiveId" clId="{D6A38ECA-CFFF-4F81-A50A-FF406F190B2A}" dt="2026-04-11T21:30:51.546" v="170" actId="404"/>
          <ac:spMkLst>
            <pc:docMk/>
            <pc:sldMk cId="3478182276" sldId="280"/>
            <ac:spMk id="3" creationId="{5E388053-26F2-085D-D08C-D9E839BCFD5F}"/>
          </ac:spMkLst>
        </pc:spChg>
      </pc:sldChg>
      <pc:sldChg chg="modSp add mod modTransition">
        <pc:chgData name="Stan Cox" userId="9376f276357bfffd" providerId="LiveId" clId="{D6A38ECA-CFFF-4F81-A50A-FF406F190B2A}" dt="2026-04-12T01:26:51.708" v="429"/>
        <pc:sldMkLst>
          <pc:docMk/>
          <pc:sldMk cId="706600719" sldId="281"/>
        </pc:sldMkLst>
        <pc:spChg chg="mod">
          <ac:chgData name="Stan Cox" userId="9376f276357bfffd" providerId="LiveId" clId="{D6A38ECA-CFFF-4F81-A50A-FF406F190B2A}" dt="2026-04-11T21:31:46.544" v="197" actId="20577"/>
          <ac:spMkLst>
            <pc:docMk/>
            <pc:sldMk cId="706600719" sldId="281"/>
            <ac:spMk id="2" creationId="{2E059075-7B69-6BA9-1B07-DDFBBBB02159}"/>
          </ac:spMkLst>
        </pc:spChg>
        <pc:spChg chg="mod">
          <ac:chgData name="Stan Cox" userId="9376f276357bfffd" providerId="LiveId" clId="{D6A38ECA-CFFF-4F81-A50A-FF406F190B2A}" dt="2026-04-11T21:32:24.692" v="206" actId="255"/>
          <ac:spMkLst>
            <pc:docMk/>
            <pc:sldMk cId="706600719" sldId="281"/>
            <ac:spMk id="3" creationId="{00E49625-57F5-51A8-30C9-C53625E0CCC5}"/>
          </ac:spMkLst>
        </pc:spChg>
      </pc:sldChg>
      <pc:sldChg chg="add del setBg">
        <pc:chgData name="Stan Cox" userId="9376f276357bfffd" providerId="LiveId" clId="{D6A38ECA-CFFF-4F81-A50A-FF406F190B2A}" dt="2026-04-11T21:28:16.981" v="122"/>
        <pc:sldMkLst>
          <pc:docMk/>
          <pc:sldMk cId="2005396846" sldId="281"/>
        </pc:sldMkLst>
      </pc:sldChg>
      <pc:sldChg chg="add del setBg">
        <pc:chgData name="Stan Cox" userId="9376f276357bfffd" providerId="LiveId" clId="{D6A38ECA-CFFF-4F81-A50A-FF406F190B2A}" dt="2026-04-11T21:28:21.382" v="125"/>
        <pc:sldMkLst>
          <pc:docMk/>
          <pc:sldMk cId="2333668337" sldId="282"/>
        </pc:sldMkLst>
      </pc:sldChg>
      <pc:sldChg chg="modSp add mod modTransition">
        <pc:chgData name="Stan Cox" userId="9376f276357bfffd" providerId="LiveId" clId="{D6A38ECA-CFFF-4F81-A50A-FF406F190B2A}" dt="2026-04-12T01:26:51.708" v="429"/>
        <pc:sldMkLst>
          <pc:docMk/>
          <pc:sldMk cId="3524371270" sldId="282"/>
        </pc:sldMkLst>
        <pc:spChg chg="mod">
          <ac:chgData name="Stan Cox" userId="9376f276357bfffd" providerId="LiveId" clId="{D6A38ECA-CFFF-4F81-A50A-FF406F190B2A}" dt="2026-04-11T21:32:42.285" v="216" actId="20577"/>
          <ac:spMkLst>
            <pc:docMk/>
            <pc:sldMk cId="3524371270" sldId="282"/>
            <ac:spMk id="2" creationId="{D5535BB6-4786-4738-95DB-8F88BBF51F5A}"/>
          </ac:spMkLst>
        </pc:spChg>
        <pc:spChg chg="mod">
          <ac:chgData name="Stan Cox" userId="9376f276357bfffd" providerId="LiveId" clId="{D6A38ECA-CFFF-4F81-A50A-FF406F190B2A}" dt="2026-04-11T21:33:43.133" v="236" actId="114"/>
          <ac:spMkLst>
            <pc:docMk/>
            <pc:sldMk cId="3524371270" sldId="282"/>
            <ac:spMk id="3" creationId="{651F718D-1F80-23E2-4048-A05B15389F46}"/>
          </ac:spMkLst>
        </pc:spChg>
      </pc:sldChg>
      <pc:sldMasterChg chg="modSp modSldLayout">
        <pc:chgData name="Stan Cox" userId="9376f276357bfffd" providerId="LiveId" clId="{D6A38ECA-CFFF-4F81-A50A-FF406F190B2A}" dt="2026-04-11T20:52:11.531" v="0"/>
        <pc:sldMasterMkLst>
          <pc:docMk/>
          <pc:sldMasterMk cId="0" sldId="2147483649"/>
        </pc:sldMasterMkLst>
        <pc:spChg chg="mod">
          <ac:chgData name="Stan Cox" userId="9376f276357bfffd" providerId="LiveId" clId="{D6A38ECA-CFFF-4F81-A50A-FF406F190B2A}" dt="2026-04-11T20:52:11.531" v="0"/>
          <ac:spMkLst>
            <pc:docMk/>
            <pc:sldMasterMk cId="0" sldId="2147483649"/>
            <ac:spMk id="2050" creationId="{17D292E3-7E02-6C6F-EFBE-96025AFA1428}"/>
          </ac:spMkLst>
        </pc:spChg>
        <pc:spChg chg="mod">
          <ac:chgData name="Stan Cox" userId="9376f276357bfffd" providerId="LiveId" clId="{D6A38ECA-CFFF-4F81-A50A-FF406F190B2A}" dt="2026-04-11T20:52:11.531" v="0"/>
          <ac:spMkLst>
            <pc:docMk/>
            <pc:sldMasterMk cId="0" sldId="2147483649"/>
            <ac:spMk id="2051" creationId="{F286FE4A-9929-A650-7C1C-F5B6D1851528}"/>
          </ac:spMkLst>
        </pc:spChg>
        <pc:spChg chg="mod">
          <ac:chgData name="Stan Cox" userId="9376f276357bfffd" providerId="LiveId" clId="{D6A38ECA-CFFF-4F81-A50A-FF406F190B2A}" dt="2026-04-11T20:52:11.531" v="0"/>
          <ac:spMkLst>
            <pc:docMk/>
            <pc:sldMasterMk cId="0" sldId="2147483649"/>
            <ac:spMk id="2052" creationId="{71B5FE63-4F4A-A406-79DC-81D6E0142649}"/>
          </ac:spMkLst>
        </pc:spChg>
        <pc:spChg chg="mod">
          <ac:chgData name="Stan Cox" userId="9376f276357bfffd" providerId="LiveId" clId="{D6A38ECA-CFFF-4F81-A50A-FF406F190B2A}" dt="2026-04-11T20:52:11.531" v="0"/>
          <ac:spMkLst>
            <pc:docMk/>
            <pc:sldMasterMk cId="0" sldId="2147483649"/>
            <ac:spMk id="2053" creationId="{862D1D28-28B3-D3E5-8109-5A2661EAE557}"/>
          </ac:spMkLst>
        </pc:spChg>
        <pc:spChg chg="mod">
          <ac:chgData name="Stan Cox" userId="9376f276357bfffd" providerId="LiveId" clId="{D6A38ECA-CFFF-4F81-A50A-FF406F190B2A}" dt="2026-04-11T20:52:11.531" v="0"/>
          <ac:spMkLst>
            <pc:docMk/>
            <pc:sldMasterMk cId="0" sldId="2147483649"/>
            <ac:spMk id="2054" creationId="{2987D978-DD1E-EEA2-543F-CB1A7E3C0753}"/>
          </ac:spMkLst>
        </pc:spChg>
        <pc:spChg chg="mod">
          <ac:chgData name="Stan Cox" userId="9376f276357bfffd" providerId="LiveId" clId="{D6A38ECA-CFFF-4F81-A50A-FF406F190B2A}" dt="2026-04-11T20:52:11.531" v="0"/>
          <ac:spMkLst>
            <pc:docMk/>
            <pc:sldMasterMk cId="0" sldId="2147483649"/>
            <ac:spMk id="2055" creationId="{4DB2B431-15D6-3A0B-F9CE-A971FBCC7CCF}"/>
          </ac:spMkLst>
        </pc:spChg>
        <pc:sldLayoutChg chg="modSp">
          <pc:chgData name="Stan Cox" userId="9376f276357bfffd" providerId="LiveId" clId="{D6A38ECA-CFFF-4F81-A50A-FF406F190B2A}" dt="2026-04-11T20:52:11.531" v="0"/>
          <pc:sldLayoutMkLst>
            <pc:docMk/>
            <pc:sldMasterMk cId="0" sldId="2147483649"/>
            <pc:sldLayoutMk cId="0" sldId="2147483650"/>
          </pc:sldLayoutMkLst>
          <pc:spChg chg="mod">
            <ac:chgData name="Stan Cox" userId="9376f276357bfffd" providerId="LiveId" clId="{D6A38ECA-CFFF-4F81-A50A-FF406F190B2A}" dt="2026-04-11T20:52:11.531" v="0"/>
            <ac:spMkLst>
              <pc:docMk/>
              <pc:sldMasterMk cId="0" sldId="2147483649"/>
              <pc:sldLayoutMk cId="0" sldId="2147483650"/>
              <ac:spMk id="3074" creationId="{9E960D24-DFFD-7A42-3B95-83B7FF6DF677}"/>
            </ac:spMkLst>
          </pc:spChg>
          <pc:spChg chg="mod">
            <ac:chgData name="Stan Cox" userId="9376f276357bfffd" providerId="LiveId" clId="{D6A38ECA-CFFF-4F81-A50A-FF406F190B2A}" dt="2026-04-11T20:52:11.531" v="0"/>
            <ac:spMkLst>
              <pc:docMk/>
              <pc:sldMasterMk cId="0" sldId="2147483649"/>
              <pc:sldLayoutMk cId="0" sldId="2147483650"/>
              <ac:spMk id="3075" creationId="{A137014F-8DB6-7799-3155-2528DC0FDB51}"/>
            </ac:spMkLst>
          </pc:spChg>
          <pc:spChg chg="mod">
            <ac:chgData name="Stan Cox" userId="9376f276357bfffd" providerId="LiveId" clId="{D6A38ECA-CFFF-4F81-A50A-FF406F190B2A}" dt="2026-04-11T20:52:11.531" v="0"/>
            <ac:spMkLst>
              <pc:docMk/>
              <pc:sldMasterMk cId="0" sldId="2147483649"/>
              <pc:sldLayoutMk cId="0" sldId="2147483650"/>
              <ac:spMk id="3076" creationId="{337A2617-41BB-3E94-502A-E43EB559203F}"/>
            </ac:spMkLst>
          </pc:spChg>
          <pc:spChg chg="mod">
            <ac:chgData name="Stan Cox" userId="9376f276357bfffd" providerId="LiveId" clId="{D6A38ECA-CFFF-4F81-A50A-FF406F190B2A}" dt="2026-04-11T20:52:11.531" v="0"/>
            <ac:spMkLst>
              <pc:docMk/>
              <pc:sldMasterMk cId="0" sldId="2147483649"/>
              <pc:sldLayoutMk cId="0" sldId="2147483650"/>
              <ac:spMk id="3077" creationId="{36DA2E92-28A9-00B9-50C1-A35C6EA5D57B}"/>
            </ac:spMkLst>
          </pc:spChg>
          <pc:spChg chg="mod">
            <ac:chgData name="Stan Cox" userId="9376f276357bfffd" providerId="LiveId" clId="{D6A38ECA-CFFF-4F81-A50A-FF406F190B2A}" dt="2026-04-11T20:52:11.531" v="0"/>
            <ac:spMkLst>
              <pc:docMk/>
              <pc:sldMasterMk cId="0" sldId="2147483649"/>
              <pc:sldLayoutMk cId="0" sldId="2147483650"/>
              <ac:spMk id="3078" creationId="{DB23B0EC-86C1-BAC8-8122-D266EA8C375C}"/>
            </ac:spMkLst>
          </pc:spChg>
          <pc:spChg chg="mod">
            <ac:chgData name="Stan Cox" userId="9376f276357bfffd" providerId="LiveId" clId="{D6A38ECA-CFFF-4F81-A50A-FF406F190B2A}" dt="2026-04-11T20:52:11.531" v="0"/>
            <ac:spMkLst>
              <pc:docMk/>
              <pc:sldMasterMk cId="0" sldId="2147483649"/>
              <pc:sldLayoutMk cId="0" sldId="2147483650"/>
              <ac:spMk id="3079" creationId="{C0C93AFE-15D3-B68F-DA0C-DDFE91EFD34B}"/>
            </ac:spMkLst>
          </pc:spChg>
          <pc:picChg chg="mod">
            <ac:chgData name="Stan Cox" userId="9376f276357bfffd" providerId="LiveId" clId="{D6A38ECA-CFFF-4F81-A50A-FF406F190B2A}" dt="2026-04-11T20:52:11.531" v="0"/>
            <ac:picMkLst>
              <pc:docMk/>
              <pc:sldMasterMk cId="0" sldId="2147483649"/>
              <pc:sldLayoutMk cId="0" sldId="2147483650"/>
              <ac:picMk id="3083" creationId="{35D5307A-0923-8F0E-5E62-78DA21D86CB5}"/>
            </ac:picMkLst>
          </pc:picChg>
          <pc:picChg chg="mod">
            <ac:chgData name="Stan Cox" userId="9376f276357bfffd" providerId="LiveId" clId="{D6A38ECA-CFFF-4F81-A50A-FF406F190B2A}" dt="2026-04-11T20:52:11.531" v="0"/>
            <ac:picMkLst>
              <pc:docMk/>
              <pc:sldMasterMk cId="0" sldId="2147483649"/>
              <pc:sldLayoutMk cId="0" sldId="2147483650"/>
              <ac:picMk id="3084" creationId="{7DB19FE4-784B-CF63-D487-AD13FABE13F5}"/>
            </ac:picMkLst>
          </pc:picChg>
          <pc:picChg chg="mod">
            <ac:chgData name="Stan Cox" userId="9376f276357bfffd" providerId="LiveId" clId="{D6A38ECA-CFFF-4F81-A50A-FF406F190B2A}" dt="2026-04-11T20:52:11.531" v="0"/>
            <ac:picMkLst>
              <pc:docMk/>
              <pc:sldMasterMk cId="0" sldId="2147483649"/>
              <pc:sldLayoutMk cId="0" sldId="2147483650"/>
              <ac:picMk id="3086" creationId="{C4F4CAE9-F9E3-8312-2E37-E4E1CD01BA93}"/>
            </ac:picMkLst>
          </pc:picChg>
          <pc:picChg chg="mod">
            <ac:chgData name="Stan Cox" userId="9376f276357bfffd" providerId="LiveId" clId="{D6A38ECA-CFFF-4F81-A50A-FF406F190B2A}" dt="2026-04-11T20:52:11.531" v="0"/>
            <ac:picMkLst>
              <pc:docMk/>
              <pc:sldMasterMk cId="0" sldId="2147483649"/>
              <pc:sldLayoutMk cId="0" sldId="2147483650"/>
              <ac:picMk id="3087" creationId="{EFB6D64C-634D-CDEF-93C8-F643DCD5CAA3}"/>
            </ac:picMkLst>
          </pc:picChg>
        </pc:sldLayoutChg>
        <pc:sldLayoutChg chg="modSp">
          <pc:chgData name="Stan Cox" userId="9376f276357bfffd" providerId="LiveId" clId="{D6A38ECA-CFFF-4F81-A50A-FF406F190B2A}" dt="2026-04-11T20:52:11.531" v="0"/>
          <pc:sldLayoutMkLst>
            <pc:docMk/>
            <pc:sldMasterMk cId="0" sldId="2147483649"/>
            <pc:sldLayoutMk cId="693995795" sldId="2147483652"/>
          </pc:sldLayoutMkLst>
          <pc:spChg chg="mod">
            <ac:chgData name="Stan Cox" userId="9376f276357bfffd" providerId="LiveId" clId="{D6A38ECA-CFFF-4F81-A50A-FF406F190B2A}" dt="2026-04-11T20:52:11.531" v="0"/>
            <ac:spMkLst>
              <pc:docMk/>
              <pc:sldMasterMk cId="0" sldId="2147483649"/>
              <pc:sldLayoutMk cId="693995795" sldId="2147483652"/>
              <ac:spMk id="2" creationId="{E315DE1D-16AF-A4F3-AB43-EC4A0069B34B}"/>
            </ac:spMkLst>
          </pc:spChg>
          <pc:spChg chg="mod">
            <ac:chgData name="Stan Cox" userId="9376f276357bfffd" providerId="LiveId" clId="{D6A38ECA-CFFF-4F81-A50A-FF406F190B2A}" dt="2026-04-11T20:52:11.531" v="0"/>
            <ac:spMkLst>
              <pc:docMk/>
              <pc:sldMasterMk cId="0" sldId="2147483649"/>
              <pc:sldLayoutMk cId="693995795" sldId="2147483652"/>
              <ac:spMk id="3" creationId="{281B2599-ED4D-D2F7-A54F-F01EFEBA537A}"/>
            </ac:spMkLst>
          </pc:spChg>
        </pc:sldLayoutChg>
        <pc:sldLayoutChg chg="modSp">
          <pc:chgData name="Stan Cox" userId="9376f276357bfffd" providerId="LiveId" clId="{D6A38ECA-CFFF-4F81-A50A-FF406F190B2A}" dt="2026-04-11T20:52:11.531" v="0"/>
          <pc:sldLayoutMkLst>
            <pc:docMk/>
            <pc:sldMasterMk cId="0" sldId="2147483649"/>
            <pc:sldLayoutMk cId="364820761" sldId="2147483653"/>
          </pc:sldLayoutMkLst>
          <pc:spChg chg="mod">
            <ac:chgData name="Stan Cox" userId="9376f276357bfffd" providerId="LiveId" clId="{D6A38ECA-CFFF-4F81-A50A-FF406F190B2A}" dt="2026-04-11T20:52:11.531" v="0"/>
            <ac:spMkLst>
              <pc:docMk/>
              <pc:sldMasterMk cId="0" sldId="2147483649"/>
              <pc:sldLayoutMk cId="364820761" sldId="2147483653"/>
              <ac:spMk id="3" creationId="{7CEC24FC-2762-281F-7681-FA41777AC044}"/>
            </ac:spMkLst>
          </pc:spChg>
          <pc:spChg chg="mod">
            <ac:chgData name="Stan Cox" userId="9376f276357bfffd" providerId="LiveId" clId="{D6A38ECA-CFFF-4F81-A50A-FF406F190B2A}" dt="2026-04-11T20:52:11.531" v="0"/>
            <ac:spMkLst>
              <pc:docMk/>
              <pc:sldMasterMk cId="0" sldId="2147483649"/>
              <pc:sldLayoutMk cId="364820761" sldId="2147483653"/>
              <ac:spMk id="4" creationId="{A32BDDB4-571A-E0BD-6F83-CDF1450FBD51}"/>
            </ac:spMkLst>
          </pc:spChg>
        </pc:sldLayoutChg>
        <pc:sldLayoutChg chg="modSp">
          <pc:chgData name="Stan Cox" userId="9376f276357bfffd" providerId="LiveId" clId="{D6A38ECA-CFFF-4F81-A50A-FF406F190B2A}" dt="2026-04-11T20:52:11.531" v="0"/>
          <pc:sldLayoutMkLst>
            <pc:docMk/>
            <pc:sldMasterMk cId="0" sldId="2147483649"/>
            <pc:sldLayoutMk cId="2495821974" sldId="2147483654"/>
          </pc:sldLayoutMkLst>
          <pc:spChg chg="mod">
            <ac:chgData name="Stan Cox" userId="9376f276357bfffd" providerId="LiveId" clId="{D6A38ECA-CFFF-4F81-A50A-FF406F190B2A}" dt="2026-04-11T20:52:11.531" v="0"/>
            <ac:spMkLst>
              <pc:docMk/>
              <pc:sldMasterMk cId="0" sldId="2147483649"/>
              <pc:sldLayoutMk cId="2495821974" sldId="2147483654"/>
              <ac:spMk id="2" creationId="{2C94101A-D619-CA05-6849-2E991842429F}"/>
            </ac:spMkLst>
          </pc:spChg>
          <pc:spChg chg="mod">
            <ac:chgData name="Stan Cox" userId="9376f276357bfffd" providerId="LiveId" clId="{D6A38ECA-CFFF-4F81-A50A-FF406F190B2A}" dt="2026-04-11T20:52:11.531" v="0"/>
            <ac:spMkLst>
              <pc:docMk/>
              <pc:sldMasterMk cId="0" sldId="2147483649"/>
              <pc:sldLayoutMk cId="2495821974" sldId="2147483654"/>
              <ac:spMk id="3" creationId="{E589A0E6-1E59-97B5-29DE-5B04EDAB22BA}"/>
            </ac:spMkLst>
          </pc:spChg>
          <pc:spChg chg="mod">
            <ac:chgData name="Stan Cox" userId="9376f276357bfffd" providerId="LiveId" clId="{D6A38ECA-CFFF-4F81-A50A-FF406F190B2A}" dt="2026-04-11T20:52:11.531" v="0"/>
            <ac:spMkLst>
              <pc:docMk/>
              <pc:sldMasterMk cId="0" sldId="2147483649"/>
              <pc:sldLayoutMk cId="2495821974" sldId="2147483654"/>
              <ac:spMk id="4" creationId="{D33D9219-F3B0-D745-10BE-7DE5E5518184}"/>
            </ac:spMkLst>
          </pc:spChg>
          <pc:spChg chg="mod">
            <ac:chgData name="Stan Cox" userId="9376f276357bfffd" providerId="LiveId" clId="{D6A38ECA-CFFF-4F81-A50A-FF406F190B2A}" dt="2026-04-11T20:52:11.531" v="0"/>
            <ac:spMkLst>
              <pc:docMk/>
              <pc:sldMasterMk cId="0" sldId="2147483649"/>
              <pc:sldLayoutMk cId="2495821974" sldId="2147483654"/>
              <ac:spMk id="5" creationId="{CDE094BE-739F-1B9E-B1BE-45B4757949BD}"/>
            </ac:spMkLst>
          </pc:spChg>
          <pc:spChg chg="mod">
            <ac:chgData name="Stan Cox" userId="9376f276357bfffd" providerId="LiveId" clId="{D6A38ECA-CFFF-4F81-A50A-FF406F190B2A}" dt="2026-04-11T20:52:11.531" v="0"/>
            <ac:spMkLst>
              <pc:docMk/>
              <pc:sldMasterMk cId="0" sldId="2147483649"/>
              <pc:sldLayoutMk cId="2495821974" sldId="2147483654"/>
              <ac:spMk id="6" creationId="{705DC9F0-DC70-9264-A5BE-50DA73409CFD}"/>
            </ac:spMkLst>
          </pc:spChg>
        </pc:sldLayoutChg>
        <pc:sldLayoutChg chg="modSp">
          <pc:chgData name="Stan Cox" userId="9376f276357bfffd" providerId="LiveId" clId="{D6A38ECA-CFFF-4F81-A50A-FF406F190B2A}" dt="2026-04-11T20:52:11.531" v="0"/>
          <pc:sldLayoutMkLst>
            <pc:docMk/>
            <pc:sldMasterMk cId="0" sldId="2147483649"/>
            <pc:sldLayoutMk cId="2643844018" sldId="2147483657"/>
          </pc:sldLayoutMkLst>
          <pc:spChg chg="mod">
            <ac:chgData name="Stan Cox" userId="9376f276357bfffd" providerId="LiveId" clId="{D6A38ECA-CFFF-4F81-A50A-FF406F190B2A}" dt="2026-04-11T20:52:11.531" v="0"/>
            <ac:spMkLst>
              <pc:docMk/>
              <pc:sldMasterMk cId="0" sldId="2147483649"/>
              <pc:sldLayoutMk cId="2643844018" sldId="2147483657"/>
              <ac:spMk id="2" creationId="{F6966E38-4159-212C-6C3A-FA08572A53C6}"/>
            </ac:spMkLst>
          </pc:spChg>
          <pc:spChg chg="mod">
            <ac:chgData name="Stan Cox" userId="9376f276357bfffd" providerId="LiveId" clId="{D6A38ECA-CFFF-4F81-A50A-FF406F190B2A}" dt="2026-04-11T20:52:11.531" v="0"/>
            <ac:spMkLst>
              <pc:docMk/>
              <pc:sldMasterMk cId="0" sldId="2147483649"/>
              <pc:sldLayoutMk cId="2643844018" sldId="2147483657"/>
              <ac:spMk id="3" creationId="{B12590E7-F91B-148D-3AE2-7F5E0DBD2636}"/>
            </ac:spMkLst>
          </pc:spChg>
          <pc:spChg chg="mod">
            <ac:chgData name="Stan Cox" userId="9376f276357bfffd" providerId="LiveId" clId="{D6A38ECA-CFFF-4F81-A50A-FF406F190B2A}" dt="2026-04-11T20:52:11.531" v="0"/>
            <ac:spMkLst>
              <pc:docMk/>
              <pc:sldMasterMk cId="0" sldId="2147483649"/>
              <pc:sldLayoutMk cId="2643844018" sldId="2147483657"/>
              <ac:spMk id="4" creationId="{B9F14AD5-4DD5-820B-F1F9-AEA7A5B8C44F}"/>
            </ac:spMkLst>
          </pc:spChg>
        </pc:sldLayoutChg>
        <pc:sldLayoutChg chg="modSp">
          <pc:chgData name="Stan Cox" userId="9376f276357bfffd" providerId="LiveId" clId="{D6A38ECA-CFFF-4F81-A50A-FF406F190B2A}" dt="2026-04-11T20:52:11.531" v="0"/>
          <pc:sldLayoutMkLst>
            <pc:docMk/>
            <pc:sldMasterMk cId="0" sldId="2147483649"/>
            <pc:sldLayoutMk cId="1286314326" sldId="2147483658"/>
          </pc:sldLayoutMkLst>
          <pc:spChg chg="mod">
            <ac:chgData name="Stan Cox" userId="9376f276357bfffd" providerId="LiveId" clId="{D6A38ECA-CFFF-4F81-A50A-FF406F190B2A}" dt="2026-04-11T20:52:11.531" v="0"/>
            <ac:spMkLst>
              <pc:docMk/>
              <pc:sldMasterMk cId="0" sldId="2147483649"/>
              <pc:sldLayoutMk cId="1286314326" sldId="2147483658"/>
              <ac:spMk id="2" creationId="{58194D29-129A-D53B-F5C6-726ED20E6DE7}"/>
            </ac:spMkLst>
          </pc:spChg>
          <pc:spChg chg="mod">
            <ac:chgData name="Stan Cox" userId="9376f276357bfffd" providerId="LiveId" clId="{D6A38ECA-CFFF-4F81-A50A-FF406F190B2A}" dt="2026-04-11T20:52:11.531" v="0"/>
            <ac:spMkLst>
              <pc:docMk/>
              <pc:sldMasterMk cId="0" sldId="2147483649"/>
              <pc:sldLayoutMk cId="1286314326" sldId="2147483658"/>
              <ac:spMk id="3" creationId="{A430F8EC-4509-F741-9B50-344132D2CBC8}"/>
            </ac:spMkLst>
          </pc:spChg>
          <pc:spChg chg="mod">
            <ac:chgData name="Stan Cox" userId="9376f276357bfffd" providerId="LiveId" clId="{D6A38ECA-CFFF-4F81-A50A-FF406F190B2A}" dt="2026-04-11T20:52:11.531" v="0"/>
            <ac:spMkLst>
              <pc:docMk/>
              <pc:sldMasterMk cId="0" sldId="2147483649"/>
              <pc:sldLayoutMk cId="1286314326" sldId="2147483658"/>
              <ac:spMk id="4" creationId="{64F32604-3849-18D2-ABE1-0F7439AA012A}"/>
            </ac:spMkLst>
          </pc:spChg>
        </pc:sldLayoutChg>
        <pc:sldLayoutChg chg="modSp">
          <pc:chgData name="Stan Cox" userId="9376f276357bfffd" providerId="LiveId" clId="{D6A38ECA-CFFF-4F81-A50A-FF406F190B2A}" dt="2026-04-11T20:52:11.531" v="0"/>
          <pc:sldLayoutMkLst>
            <pc:docMk/>
            <pc:sldMasterMk cId="0" sldId="2147483649"/>
            <pc:sldLayoutMk cId="1315397864" sldId="2147483660"/>
          </pc:sldLayoutMkLst>
          <pc:spChg chg="mod">
            <ac:chgData name="Stan Cox" userId="9376f276357bfffd" providerId="LiveId" clId="{D6A38ECA-CFFF-4F81-A50A-FF406F190B2A}" dt="2026-04-11T20:52:11.531" v="0"/>
            <ac:spMkLst>
              <pc:docMk/>
              <pc:sldMasterMk cId="0" sldId="2147483649"/>
              <pc:sldLayoutMk cId="1315397864" sldId="2147483660"/>
              <ac:spMk id="2" creationId="{4B49A825-7176-C277-A02E-04EA71CA4CEC}"/>
            </ac:spMkLst>
          </pc:spChg>
          <pc:spChg chg="mod">
            <ac:chgData name="Stan Cox" userId="9376f276357bfffd" providerId="LiveId" clId="{D6A38ECA-CFFF-4F81-A50A-FF406F190B2A}" dt="2026-04-11T20:52:11.531" v="0"/>
            <ac:spMkLst>
              <pc:docMk/>
              <pc:sldMasterMk cId="0" sldId="2147483649"/>
              <pc:sldLayoutMk cId="1315397864" sldId="2147483660"/>
              <ac:spMk id="3" creationId="{63C888CD-D9F1-CCBA-F5ED-76364B355AB8}"/>
            </ac:spMkLst>
          </pc:spChg>
        </pc:sldLayoutChg>
        <pc:sldLayoutChg chg="modSp">
          <pc:chgData name="Stan Cox" userId="9376f276357bfffd" providerId="LiveId" clId="{D6A38ECA-CFFF-4F81-A50A-FF406F190B2A}" dt="2026-04-11T20:52:11.531" v="0"/>
          <pc:sldLayoutMkLst>
            <pc:docMk/>
            <pc:sldMasterMk cId="0" sldId="2147483649"/>
            <pc:sldLayoutMk cId="3559112472" sldId="2147483661"/>
          </pc:sldLayoutMkLst>
          <pc:spChg chg="mod">
            <ac:chgData name="Stan Cox" userId="9376f276357bfffd" providerId="LiveId" clId="{D6A38ECA-CFFF-4F81-A50A-FF406F190B2A}" dt="2026-04-11T20:52:11.531" v="0"/>
            <ac:spMkLst>
              <pc:docMk/>
              <pc:sldMasterMk cId="0" sldId="2147483649"/>
              <pc:sldLayoutMk cId="3559112472" sldId="2147483661"/>
              <ac:spMk id="2" creationId="{AB84056E-4391-F882-9A3D-E72AEBA83199}"/>
            </ac:spMkLst>
          </pc:spChg>
          <pc:spChg chg="mod">
            <ac:chgData name="Stan Cox" userId="9376f276357bfffd" providerId="LiveId" clId="{D6A38ECA-CFFF-4F81-A50A-FF406F190B2A}" dt="2026-04-11T20:52:11.531" v="0"/>
            <ac:spMkLst>
              <pc:docMk/>
              <pc:sldMasterMk cId="0" sldId="2147483649"/>
              <pc:sldLayoutMk cId="3559112472" sldId="2147483661"/>
              <ac:spMk id="3" creationId="{A0E2AF1F-812B-B265-5089-BE2274BE6BA0}"/>
            </ac:spMkLst>
          </pc:spChg>
          <pc:spChg chg="mod">
            <ac:chgData name="Stan Cox" userId="9376f276357bfffd" providerId="LiveId" clId="{D6A38ECA-CFFF-4F81-A50A-FF406F190B2A}" dt="2026-04-11T20:52:11.531" v="0"/>
            <ac:spMkLst>
              <pc:docMk/>
              <pc:sldMasterMk cId="0" sldId="2147483649"/>
              <pc:sldLayoutMk cId="3559112472" sldId="2147483661"/>
              <ac:spMk id="4" creationId="{FB59B3C8-E052-B611-B767-C66E4ABD4B8C}"/>
            </ac:spMkLst>
          </pc:spChg>
          <pc:spChg chg="mod">
            <ac:chgData name="Stan Cox" userId="9376f276357bfffd" providerId="LiveId" clId="{D6A38ECA-CFFF-4F81-A50A-FF406F190B2A}" dt="2026-04-11T20:52:11.531" v="0"/>
            <ac:spMkLst>
              <pc:docMk/>
              <pc:sldMasterMk cId="0" sldId="2147483649"/>
              <pc:sldLayoutMk cId="3559112472" sldId="2147483661"/>
              <ac:spMk id="5" creationId="{ED075770-BE70-680D-3DCC-8E8586D41750}"/>
            </ac:spMkLst>
          </pc:spChg>
          <pc:spChg chg="mod">
            <ac:chgData name="Stan Cox" userId="9376f276357bfffd" providerId="LiveId" clId="{D6A38ECA-CFFF-4F81-A50A-FF406F190B2A}" dt="2026-04-11T20:52:11.531" v="0"/>
            <ac:spMkLst>
              <pc:docMk/>
              <pc:sldMasterMk cId="0" sldId="2147483649"/>
              <pc:sldLayoutMk cId="3559112472" sldId="2147483661"/>
              <ac:spMk id="6" creationId="{A6B69777-5643-AD02-DECB-684279196337}"/>
            </ac:spMkLst>
          </pc:spChg>
          <pc:spChg chg="mod">
            <ac:chgData name="Stan Cox" userId="9376f276357bfffd" providerId="LiveId" clId="{D6A38ECA-CFFF-4F81-A50A-FF406F190B2A}" dt="2026-04-11T20:52:11.531" v="0"/>
            <ac:spMkLst>
              <pc:docMk/>
              <pc:sldMasterMk cId="0" sldId="2147483649"/>
              <pc:sldLayoutMk cId="3559112472" sldId="2147483661"/>
              <ac:spMk id="7" creationId="{E61C8CA4-E57A-ECAC-6E2E-C4187DA2D629}"/>
            </ac:spMkLst>
          </pc:spChg>
        </pc:sldLayoutChg>
      </pc:sldMasterChg>
      <pc:sldMasterChg chg="delSldLayout modSldLayout">
        <pc:chgData name="Stan Cox" userId="9376f276357bfffd" providerId="LiveId" clId="{D6A38ECA-CFFF-4F81-A50A-FF406F190B2A}" dt="2026-04-12T01:21:02.411" v="374" actId="47"/>
        <pc:sldMasterMkLst>
          <pc:docMk/>
          <pc:sldMasterMk cId="1483417575" sldId="2147483662"/>
        </pc:sldMasterMkLst>
        <pc:sldLayoutChg chg="addSp">
          <pc:chgData name="Stan Cox" userId="9376f276357bfffd" providerId="LiveId" clId="{D6A38ECA-CFFF-4F81-A50A-FF406F190B2A}" dt="2026-04-11T20:52:11.531" v="0"/>
          <pc:sldLayoutMkLst>
            <pc:docMk/>
            <pc:sldMasterMk cId="1483417575" sldId="2147483662"/>
            <pc:sldLayoutMk cId="207563026" sldId="2147483663"/>
          </pc:sldLayoutMkLst>
          <pc:picChg chg="add">
            <ac:chgData name="Stan Cox" userId="9376f276357bfffd" providerId="LiveId" clId="{D6A38ECA-CFFF-4F81-A50A-FF406F190B2A}" dt="2026-04-11T20:52:11.531" v="0"/>
            <ac:picMkLst>
              <pc:docMk/>
              <pc:sldMasterMk cId="1483417575" sldId="2147483662"/>
              <pc:sldLayoutMk cId="207563026" sldId="2147483663"/>
              <ac:picMk id="7" creationId="{7BEDE796-7173-546A-9FAF-B58E19757E03}"/>
            </ac:picMkLst>
          </pc:picChg>
          <pc:picChg chg="add">
            <ac:chgData name="Stan Cox" userId="9376f276357bfffd" providerId="LiveId" clId="{D6A38ECA-CFFF-4F81-A50A-FF406F190B2A}" dt="2026-04-11T20:52:11.531" v="0"/>
            <ac:picMkLst>
              <pc:docMk/>
              <pc:sldMasterMk cId="1483417575" sldId="2147483662"/>
              <pc:sldLayoutMk cId="207563026" sldId="2147483663"/>
              <ac:picMk id="8" creationId="{BF858CA2-0001-D60F-F32F-593EF9BC90EB}"/>
            </ac:picMkLst>
          </pc:picChg>
          <pc:picChg chg="add">
            <ac:chgData name="Stan Cox" userId="9376f276357bfffd" providerId="LiveId" clId="{D6A38ECA-CFFF-4F81-A50A-FF406F190B2A}" dt="2026-04-11T20:52:11.531" v="0"/>
            <ac:picMkLst>
              <pc:docMk/>
              <pc:sldMasterMk cId="1483417575" sldId="2147483662"/>
              <pc:sldLayoutMk cId="207563026" sldId="2147483663"/>
              <ac:picMk id="9" creationId="{3828853B-7945-AD53-A1A2-928C80569FE4}"/>
            </ac:picMkLst>
          </pc:picChg>
          <pc:picChg chg="add">
            <ac:chgData name="Stan Cox" userId="9376f276357bfffd" providerId="LiveId" clId="{D6A38ECA-CFFF-4F81-A50A-FF406F190B2A}" dt="2026-04-11T20:52:11.531" v="0"/>
            <ac:picMkLst>
              <pc:docMk/>
              <pc:sldMasterMk cId="1483417575" sldId="2147483662"/>
              <pc:sldLayoutMk cId="207563026" sldId="2147483663"/>
              <ac:picMk id="10" creationId="{344A5723-45D5-7FB7-D28B-4F604FF37B1E}"/>
            </ac:picMkLst>
          </pc:picChg>
          <pc:picChg chg="add">
            <ac:chgData name="Stan Cox" userId="9376f276357bfffd" providerId="LiveId" clId="{D6A38ECA-CFFF-4F81-A50A-FF406F190B2A}" dt="2026-04-11T20:52:11.531" v="0"/>
            <ac:picMkLst>
              <pc:docMk/>
              <pc:sldMasterMk cId="1483417575" sldId="2147483662"/>
              <pc:sldLayoutMk cId="207563026" sldId="2147483663"/>
              <ac:picMk id="11" creationId="{44FC21A0-BFB9-602B-7EE6-F0AD3C2A1199}"/>
            </ac:picMkLst>
          </pc:picChg>
        </pc:sldLayoutChg>
        <pc:sldLayoutChg chg="del">
          <pc:chgData name="Stan Cox" userId="9376f276357bfffd" providerId="LiveId" clId="{D6A38ECA-CFFF-4F81-A50A-FF406F190B2A}" dt="2026-04-12T01:21:02.411" v="374" actId="47"/>
          <pc:sldLayoutMkLst>
            <pc:docMk/>
            <pc:sldMasterMk cId="1483417575" sldId="2147483662"/>
            <pc:sldLayoutMk cId="906114128" sldId="21474836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ECF61D4-8095-7790-5585-1250CE2B49CC}"/>
              </a:ext>
            </a:extLst>
          </p:cNvPr>
          <p:cNvSpPr>
            <a:spLocks noGrp="1" noChangeArrowheads="1"/>
          </p:cNvSpPr>
          <p:nvPr>
            <p:ph type="hdr" sz="quarter"/>
          </p:nvPr>
        </p:nvSpPr>
        <p:spPr bwMode="auto">
          <a:xfrm>
            <a:off x="0" y="0"/>
            <a:ext cx="3505200" cy="92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r>
              <a:rPr lang="en-US" altLang="en-US" sz="1800" dirty="0">
                <a:latin typeface="Lobster" panose="00000500000000000000" pitchFamily="2" charset="0"/>
              </a:rPr>
              <a:t>Don’t Let Them Take Your Crown!</a:t>
            </a:r>
          </a:p>
          <a:p>
            <a:r>
              <a:rPr lang="en-US" altLang="en-US" dirty="0"/>
              <a:t>Revelation 3:11</a:t>
            </a:r>
          </a:p>
        </p:txBody>
      </p:sp>
      <p:sp>
        <p:nvSpPr>
          <p:cNvPr id="52227" name="Rectangle 3">
            <a:extLst>
              <a:ext uri="{FF2B5EF4-FFF2-40B4-BE49-F238E27FC236}">
                <a16:creationId xmlns:a16="http://schemas.microsoft.com/office/drawing/2014/main" id="{A54C2438-5DEE-6D26-6B1A-6FE929653D74}"/>
              </a:ext>
            </a:extLst>
          </p:cNvPr>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r>
              <a:rPr lang="en-US" altLang="en-US" dirty="0"/>
              <a:t>April 12, 2026 @ 11am</a:t>
            </a:r>
          </a:p>
        </p:txBody>
      </p:sp>
      <p:sp>
        <p:nvSpPr>
          <p:cNvPr id="52228" name="Rectangle 4">
            <a:extLst>
              <a:ext uri="{FF2B5EF4-FFF2-40B4-BE49-F238E27FC236}">
                <a16:creationId xmlns:a16="http://schemas.microsoft.com/office/drawing/2014/main" id="{75CAA03F-8BD6-2B67-69C4-2CB91C156D3C}"/>
              </a:ext>
            </a:extLst>
          </p:cNvPr>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r>
              <a:rPr lang="en-US" altLang="en-US" dirty="0"/>
              <a:t>West Side church of Christ, Stan Cox</a:t>
            </a:r>
          </a:p>
        </p:txBody>
      </p:sp>
      <p:sp>
        <p:nvSpPr>
          <p:cNvPr id="52229" name="Rectangle 5">
            <a:extLst>
              <a:ext uri="{FF2B5EF4-FFF2-40B4-BE49-F238E27FC236}">
                <a16:creationId xmlns:a16="http://schemas.microsoft.com/office/drawing/2014/main" id="{636DF067-B099-A685-6753-4C9E5AA7A97F}"/>
              </a:ext>
            </a:extLst>
          </p:cNvPr>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r>
              <a:rPr lang="en-US" altLang="en-US" dirty="0"/>
              <a:t>  soundteaching.org</a:t>
            </a: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48C61DF-30F5-415F-9039-3B01ED914642}" type="slidenum">
              <a:rPr lang="en-US" altLang="en-US" smtClean="0"/>
              <a:pPr/>
              <a:t>‹#›</a:t>
            </a:fld>
            <a:endParaRPr lang="en-US" altLang="en-US"/>
          </a:p>
        </p:txBody>
      </p:sp>
      <p:pic>
        <p:nvPicPr>
          <p:cNvPr id="7" name="Picture 11">
            <a:extLst>
              <a:ext uri="{FF2B5EF4-FFF2-40B4-BE49-F238E27FC236}">
                <a16:creationId xmlns:a16="http://schemas.microsoft.com/office/drawing/2014/main" id="{7BEDE796-7173-546A-9FAF-B58E19757E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319088"/>
            <a:ext cx="711200" cy="3159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BF858CA2-0001-D60F-F32F-593EF9BC90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752600"/>
            <a:ext cx="711200" cy="3159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a:extLst>
              <a:ext uri="{FF2B5EF4-FFF2-40B4-BE49-F238E27FC236}">
                <a16:creationId xmlns:a16="http://schemas.microsoft.com/office/drawing/2014/main" id="{3828853B-7945-AD53-A1A2-928C80569F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4724401"/>
            <a:ext cx="711200" cy="315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344A5723-45D5-7FB7-D28B-4F604FF37B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3276601"/>
            <a:ext cx="711200" cy="315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a:extLst>
              <a:ext uri="{FF2B5EF4-FFF2-40B4-BE49-F238E27FC236}">
                <a16:creationId xmlns:a16="http://schemas.microsoft.com/office/drawing/2014/main" id="{44FC21A0-BFB9-602B-7EE6-F0AD3C2A11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6248401"/>
            <a:ext cx="711200" cy="31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CE172E7-6B4C-4D3B-953C-2B1AF7FAEA63}" type="slidenum">
              <a:rPr lang="en-US" altLang="en-US" smtClean="0"/>
              <a:pPr/>
              <a:t>‹#›</a:t>
            </a:fld>
            <a:endParaRPr lang="en-US" altLang="en-US"/>
          </a:p>
        </p:txBody>
      </p:sp>
    </p:spTree>
    <p:extLst>
      <p:ext uri="{BB962C8B-B14F-4D97-AF65-F5344CB8AC3E}">
        <p14:creationId xmlns:p14="http://schemas.microsoft.com/office/powerpoint/2010/main" val="81381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9737926-7948-43F1-94ED-A6F95D124088}" type="slidenum">
              <a:rPr lang="en-US" altLang="en-US" smtClean="0"/>
              <a:pPr/>
              <a:t>‹#›</a:t>
            </a:fld>
            <a:endParaRPr lang="en-US" altLang="en-US"/>
          </a:p>
        </p:txBody>
      </p:sp>
    </p:spTree>
    <p:extLst>
      <p:ext uri="{BB962C8B-B14F-4D97-AF65-F5344CB8AC3E}">
        <p14:creationId xmlns:p14="http://schemas.microsoft.com/office/powerpoint/2010/main" val="342151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D892053-CF60-4DD9-8CE8-2A6972257F6A}" type="slidenum">
              <a:rPr lang="en-US" altLang="en-US" smtClean="0"/>
              <a:pPr/>
              <a:t>‹#›</a:t>
            </a:fld>
            <a:endParaRPr lang="en-US" altLang="en-US"/>
          </a:p>
        </p:txBody>
      </p:sp>
    </p:spTree>
    <p:extLst>
      <p:ext uri="{BB962C8B-B14F-4D97-AF65-F5344CB8AC3E}">
        <p14:creationId xmlns:p14="http://schemas.microsoft.com/office/powerpoint/2010/main" val="137364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E544070-5648-497C-B5B3-C8CAC764C20D}" type="slidenum">
              <a:rPr lang="en-US" altLang="en-US" smtClean="0"/>
              <a:pPr/>
              <a:t>‹#›</a:t>
            </a:fld>
            <a:endParaRPr lang="en-US" altLang="en-US"/>
          </a:p>
        </p:txBody>
      </p:sp>
    </p:spTree>
    <p:extLst>
      <p:ext uri="{BB962C8B-B14F-4D97-AF65-F5344CB8AC3E}">
        <p14:creationId xmlns:p14="http://schemas.microsoft.com/office/powerpoint/2010/main" val="276920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A11DB99-E133-407A-B478-F01332DB24F9}" type="slidenum">
              <a:rPr lang="en-US" altLang="en-US" smtClean="0"/>
              <a:pPr/>
              <a:t>‹#›</a:t>
            </a:fld>
            <a:endParaRPr lang="en-US" altLang="en-US"/>
          </a:p>
        </p:txBody>
      </p:sp>
    </p:spTree>
    <p:extLst>
      <p:ext uri="{BB962C8B-B14F-4D97-AF65-F5344CB8AC3E}">
        <p14:creationId xmlns:p14="http://schemas.microsoft.com/office/powerpoint/2010/main" val="98549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A74ABF5-99C8-458B-BC2D-9CE19578313E}" type="slidenum">
              <a:rPr lang="en-US" altLang="en-US" smtClean="0"/>
              <a:pPr/>
              <a:t>‹#›</a:t>
            </a:fld>
            <a:endParaRPr lang="en-US" altLang="en-US"/>
          </a:p>
        </p:txBody>
      </p:sp>
    </p:spTree>
    <p:extLst>
      <p:ext uri="{BB962C8B-B14F-4D97-AF65-F5344CB8AC3E}">
        <p14:creationId xmlns:p14="http://schemas.microsoft.com/office/powerpoint/2010/main" val="384169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77E33173-62B3-4A44-9ECE-B7C7974A19F6}" type="slidenum">
              <a:rPr lang="en-US" altLang="en-US" smtClean="0"/>
              <a:pPr/>
              <a:t>‹#›</a:t>
            </a:fld>
            <a:endParaRPr lang="en-US" altLang="en-US"/>
          </a:p>
        </p:txBody>
      </p:sp>
    </p:spTree>
    <p:extLst>
      <p:ext uri="{BB962C8B-B14F-4D97-AF65-F5344CB8AC3E}">
        <p14:creationId xmlns:p14="http://schemas.microsoft.com/office/powerpoint/2010/main" val="320039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B4A3CA2-F05E-45A8-962A-1995896D1792}" type="slidenum">
              <a:rPr lang="en-US" altLang="en-US" smtClean="0"/>
              <a:pPr/>
              <a:t>‹#›</a:t>
            </a:fld>
            <a:endParaRPr lang="en-US" altLang="en-US"/>
          </a:p>
        </p:txBody>
      </p:sp>
    </p:spTree>
    <p:extLst>
      <p:ext uri="{BB962C8B-B14F-4D97-AF65-F5344CB8AC3E}">
        <p14:creationId xmlns:p14="http://schemas.microsoft.com/office/powerpoint/2010/main" val="228271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9ED5F1F-D578-46FF-BD92-AC7A6E062ADC}" type="slidenum">
              <a:rPr lang="en-US" altLang="en-US" smtClean="0"/>
              <a:pPr/>
              <a:t>‹#›</a:t>
            </a:fld>
            <a:endParaRPr lang="en-US" altLang="en-US"/>
          </a:p>
        </p:txBody>
      </p:sp>
    </p:spTree>
    <p:extLst>
      <p:ext uri="{BB962C8B-B14F-4D97-AF65-F5344CB8AC3E}">
        <p14:creationId xmlns:p14="http://schemas.microsoft.com/office/powerpoint/2010/main" val="77659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9BEB591-00B5-4E44-BB90-F50A02685CB5}" type="slidenum">
              <a:rPr lang="en-US" altLang="en-US" smtClean="0"/>
              <a:pPr/>
              <a:t>‹#›</a:t>
            </a:fld>
            <a:endParaRPr lang="en-US" altLang="en-US"/>
          </a:p>
        </p:txBody>
      </p:sp>
    </p:spTree>
    <p:extLst>
      <p:ext uri="{BB962C8B-B14F-4D97-AF65-F5344CB8AC3E}">
        <p14:creationId xmlns:p14="http://schemas.microsoft.com/office/powerpoint/2010/main" val="17888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DB16F9-25EC-4627-99DA-6EDC37F5A54C}" type="slidenum">
              <a:rPr lang="en-US" altLang="en-US" smtClean="0"/>
              <a:pPr/>
              <a:t>‹#›</a:t>
            </a:fld>
            <a:endParaRPr lang="en-US" altLang="en-US"/>
          </a:p>
        </p:txBody>
      </p:sp>
    </p:spTree>
    <p:extLst>
      <p:ext uri="{BB962C8B-B14F-4D97-AF65-F5344CB8AC3E}">
        <p14:creationId xmlns:p14="http://schemas.microsoft.com/office/powerpoint/2010/main" val="14834175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74974DF-8835-6819-BFD7-90D74A335362}"/>
              </a:ext>
            </a:extLst>
          </p:cNvPr>
          <p:cNvSpPr>
            <a:spLocks noGrp="1" noChangeArrowheads="1"/>
          </p:cNvSpPr>
          <p:nvPr>
            <p:ph type="ctrTitle"/>
          </p:nvPr>
        </p:nvSpPr>
        <p:spPr>
          <a:xfrm>
            <a:off x="1981200" y="457200"/>
            <a:ext cx="4648200" cy="2682876"/>
          </a:xfrm>
        </p:spPr>
        <p:txBody>
          <a:bodyPr>
            <a:noAutofit/>
          </a:bodyPr>
          <a:lstStyle/>
          <a:p>
            <a:pPr algn="ctr"/>
            <a:r>
              <a:rPr lang="en-US" altLang="en-US" sz="6600" dirty="0">
                <a:latin typeface="Lobster" panose="00000500000000000000" pitchFamily="2" charset="0"/>
              </a:rPr>
              <a:t>Don’t Let Them Take Your Crown!</a:t>
            </a:r>
          </a:p>
        </p:txBody>
      </p:sp>
      <p:sp>
        <p:nvSpPr>
          <p:cNvPr id="27651" name="Rectangle 3">
            <a:extLst>
              <a:ext uri="{FF2B5EF4-FFF2-40B4-BE49-F238E27FC236}">
                <a16:creationId xmlns:a16="http://schemas.microsoft.com/office/drawing/2014/main" id="{CD52DC6E-6CB8-1990-DFEF-82014485765A}"/>
              </a:ext>
            </a:extLst>
          </p:cNvPr>
          <p:cNvSpPr>
            <a:spLocks noGrp="1" noChangeArrowheads="1"/>
          </p:cNvSpPr>
          <p:nvPr>
            <p:ph type="subTitle" idx="1"/>
          </p:nvPr>
        </p:nvSpPr>
        <p:spPr>
          <a:xfrm>
            <a:off x="1676400" y="3717925"/>
            <a:ext cx="5943600" cy="2835058"/>
          </a:xfrm>
        </p:spPr>
        <p:txBody>
          <a:bodyPr>
            <a:normAutofit lnSpcReduction="10000"/>
          </a:bodyPr>
          <a:lstStyle/>
          <a:p>
            <a:pPr algn="l"/>
            <a:r>
              <a:rPr lang="en-US" altLang="en-US" sz="4000" dirty="0"/>
              <a:t>“Behold, I am coming quickly! Hold fast what you have, that no one may take your crown.”</a:t>
            </a:r>
          </a:p>
          <a:p>
            <a:pPr algn="r"/>
            <a:r>
              <a:rPr lang="en-US" altLang="en-US" sz="3600" dirty="0"/>
              <a:t>                 </a:t>
            </a:r>
            <a:r>
              <a:rPr lang="en-US" altLang="en-US" sz="2800" dirty="0"/>
              <a:t>(Revelation 3:11)</a:t>
            </a:r>
            <a:endParaRPr lang="en-US" altLang="en-US" sz="3600" dirty="0"/>
          </a:p>
        </p:txBody>
      </p:sp>
      <p:sp>
        <p:nvSpPr>
          <p:cNvPr id="4" name="Rectangle 3">
            <a:extLst>
              <a:ext uri="{FF2B5EF4-FFF2-40B4-BE49-F238E27FC236}">
                <a16:creationId xmlns:a16="http://schemas.microsoft.com/office/drawing/2014/main" id="{9496D18F-7083-D011-739D-28E173415394}"/>
              </a:ext>
            </a:extLst>
          </p:cNvPr>
          <p:cNvSpPr/>
          <p:nvPr/>
        </p:nvSpPr>
        <p:spPr>
          <a:xfrm>
            <a:off x="0" y="-76200"/>
            <a:ext cx="1066800" cy="7162800"/>
          </a:xfrm>
          <a:prstGeom prst="rect">
            <a:avLst/>
          </a:prstGeom>
          <a:solidFill>
            <a:srgbClr val="B47F3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8E1B-B207-855E-34D6-237F2D4FD117}"/>
              </a:ext>
            </a:extLst>
          </p:cNvPr>
          <p:cNvSpPr>
            <a:spLocks noGrp="1"/>
          </p:cNvSpPr>
          <p:nvPr>
            <p:ph type="title"/>
          </p:nvPr>
        </p:nvSpPr>
        <p:spPr/>
        <p:txBody>
          <a:bodyPr>
            <a:normAutofit/>
          </a:bodyPr>
          <a:lstStyle/>
          <a:p>
            <a:r>
              <a:rPr lang="en-US" sz="6600" dirty="0">
                <a:latin typeface="Lobster" panose="00000500000000000000" pitchFamily="2" charset="0"/>
              </a:rPr>
              <a:t>Incorruptible Crown</a:t>
            </a:r>
          </a:p>
        </p:txBody>
      </p:sp>
      <p:sp>
        <p:nvSpPr>
          <p:cNvPr id="3" name="Content Placeholder 2">
            <a:extLst>
              <a:ext uri="{FF2B5EF4-FFF2-40B4-BE49-F238E27FC236}">
                <a16:creationId xmlns:a16="http://schemas.microsoft.com/office/drawing/2014/main" id="{579ECB85-7E9E-3A96-0AC4-424B2377CDC0}"/>
              </a:ext>
            </a:extLst>
          </p:cNvPr>
          <p:cNvSpPr>
            <a:spLocks noGrp="1"/>
          </p:cNvSpPr>
          <p:nvPr>
            <p:ph idx="1"/>
          </p:nvPr>
        </p:nvSpPr>
        <p:spPr>
          <a:xfrm>
            <a:off x="1143000" y="2209800"/>
            <a:ext cx="9677400" cy="4043363"/>
          </a:xfrm>
        </p:spPr>
        <p:txBody>
          <a:bodyPr>
            <a:normAutofit/>
          </a:bodyPr>
          <a:lstStyle/>
          <a:p>
            <a:pPr marL="0" indent="0">
              <a:buNone/>
            </a:pPr>
            <a:r>
              <a:rPr lang="en-US" sz="4400" dirty="0"/>
              <a:t>And everyone who competes for the prize is temperate in all things. Now they do it to obtain a perishable crown, but we for an imperishable crown</a:t>
            </a:r>
            <a:r>
              <a:rPr lang="en-US" sz="4400" i="1" dirty="0"/>
              <a:t>.</a:t>
            </a:r>
            <a:endParaRPr lang="en-US" sz="1800" i="1" dirty="0"/>
          </a:p>
          <a:p>
            <a:pPr marL="0" indent="0">
              <a:buNone/>
            </a:pPr>
            <a:r>
              <a:rPr lang="en-US" sz="1800" dirty="0"/>
              <a:t> </a:t>
            </a:r>
          </a:p>
          <a:p>
            <a:pPr marL="0" indent="0" algn="r">
              <a:buNone/>
            </a:pPr>
            <a:r>
              <a:rPr lang="en-US" sz="4400" i="1" dirty="0"/>
              <a:t>1Corinthians 9:25</a:t>
            </a:r>
          </a:p>
        </p:txBody>
      </p:sp>
    </p:spTree>
    <p:extLst>
      <p:ext uri="{BB962C8B-B14F-4D97-AF65-F5344CB8AC3E}">
        <p14:creationId xmlns:p14="http://schemas.microsoft.com/office/powerpoint/2010/main" val="204669350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2B18A67-6337-0260-9837-DE0324CDF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CE687-4095-AB17-E316-D05213D3B32D}"/>
              </a:ext>
            </a:extLst>
          </p:cNvPr>
          <p:cNvSpPr>
            <a:spLocks noGrp="1"/>
          </p:cNvSpPr>
          <p:nvPr>
            <p:ph type="title"/>
          </p:nvPr>
        </p:nvSpPr>
        <p:spPr/>
        <p:txBody>
          <a:bodyPr>
            <a:normAutofit/>
          </a:bodyPr>
          <a:lstStyle/>
          <a:p>
            <a:r>
              <a:rPr lang="en-US" sz="6600" dirty="0">
                <a:latin typeface="Lobster" panose="00000500000000000000" pitchFamily="2" charset="0"/>
              </a:rPr>
              <a:t>Crown of Righteousness</a:t>
            </a:r>
          </a:p>
        </p:txBody>
      </p:sp>
      <p:sp>
        <p:nvSpPr>
          <p:cNvPr id="3" name="Content Placeholder 2">
            <a:extLst>
              <a:ext uri="{FF2B5EF4-FFF2-40B4-BE49-F238E27FC236}">
                <a16:creationId xmlns:a16="http://schemas.microsoft.com/office/drawing/2014/main" id="{5E388053-26F2-085D-D08C-D9E839BCFD5F}"/>
              </a:ext>
            </a:extLst>
          </p:cNvPr>
          <p:cNvSpPr>
            <a:spLocks noGrp="1"/>
          </p:cNvSpPr>
          <p:nvPr>
            <p:ph idx="1"/>
          </p:nvPr>
        </p:nvSpPr>
        <p:spPr>
          <a:xfrm>
            <a:off x="1143000" y="2209800"/>
            <a:ext cx="9677400" cy="4043363"/>
          </a:xfrm>
        </p:spPr>
        <p:txBody>
          <a:bodyPr>
            <a:normAutofit lnSpcReduction="10000"/>
          </a:bodyPr>
          <a:lstStyle/>
          <a:p>
            <a:pPr marL="0" indent="0">
              <a:buNone/>
            </a:pPr>
            <a:r>
              <a:rPr lang="en-US" sz="4400" b="0" u="none" strike="noStrike" baseline="0" dirty="0">
                <a:latin typeface="Aptos" panose="020B0004020202020204" pitchFamily="34" charset="0"/>
              </a:rPr>
              <a:t>Finally, there is laid up for me the crown of righteousness, which the Lord, the righteous Judge, will give to me on that Day, and not to me only but also to all who have loved His appearing.</a:t>
            </a:r>
            <a:endParaRPr lang="en-US" sz="1800" b="0" u="none" strike="noStrike" baseline="0" dirty="0">
              <a:latin typeface="Aptos" panose="020B0004020202020204" pitchFamily="34" charset="0"/>
            </a:endParaRPr>
          </a:p>
          <a:p>
            <a:pPr marL="0" indent="0">
              <a:buNone/>
            </a:pPr>
            <a:endParaRPr lang="en-US" sz="1600" b="0" u="none" strike="noStrike" baseline="0" dirty="0">
              <a:latin typeface="Aptos" panose="020B0004020202020204" pitchFamily="34" charset="0"/>
            </a:endParaRPr>
          </a:p>
          <a:p>
            <a:pPr marL="0" indent="0" algn="r">
              <a:buNone/>
            </a:pPr>
            <a:r>
              <a:rPr lang="en-US" sz="4400" i="1" dirty="0">
                <a:latin typeface="Aptos" panose="020B0004020202020204" pitchFamily="34" charset="0"/>
              </a:rPr>
              <a:t>2 Timothy 4:8 </a:t>
            </a:r>
          </a:p>
        </p:txBody>
      </p:sp>
    </p:spTree>
    <p:extLst>
      <p:ext uri="{BB962C8B-B14F-4D97-AF65-F5344CB8AC3E}">
        <p14:creationId xmlns:p14="http://schemas.microsoft.com/office/powerpoint/2010/main" val="34781822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5919E5-76CE-37F6-7AED-31B183B99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59075-7B69-6BA9-1B07-DDFBBBB02159}"/>
              </a:ext>
            </a:extLst>
          </p:cNvPr>
          <p:cNvSpPr>
            <a:spLocks noGrp="1"/>
          </p:cNvSpPr>
          <p:nvPr>
            <p:ph type="title"/>
          </p:nvPr>
        </p:nvSpPr>
        <p:spPr/>
        <p:txBody>
          <a:bodyPr>
            <a:normAutofit/>
          </a:bodyPr>
          <a:lstStyle/>
          <a:p>
            <a:r>
              <a:rPr lang="en-US" sz="6600" dirty="0">
                <a:latin typeface="Lobster" panose="00000500000000000000" pitchFamily="2" charset="0"/>
              </a:rPr>
              <a:t>Crown of Life</a:t>
            </a:r>
          </a:p>
        </p:txBody>
      </p:sp>
      <p:sp>
        <p:nvSpPr>
          <p:cNvPr id="3" name="Content Placeholder 2">
            <a:extLst>
              <a:ext uri="{FF2B5EF4-FFF2-40B4-BE49-F238E27FC236}">
                <a16:creationId xmlns:a16="http://schemas.microsoft.com/office/drawing/2014/main" id="{00E49625-57F5-51A8-30C9-C53625E0CCC5}"/>
              </a:ext>
            </a:extLst>
          </p:cNvPr>
          <p:cNvSpPr>
            <a:spLocks noGrp="1"/>
          </p:cNvSpPr>
          <p:nvPr>
            <p:ph idx="1"/>
          </p:nvPr>
        </p:nvSpPr>
        <p:spPr>
          <a:xfrm>
            <a:off x="1143000" y="2209800"/>
            <a:ext cx="9677400" cy="4043363"/>
          </a:xfrm>
        </p:spPr>
        <p:txBody>
          <a:bodyPr>
            <a:normAutofit/>
          </a:bodyPr>
          <a:lstStyle/>
          <a:p>
            <a:pPr marL="0" indent="0">
              <a:buNone/>
            </a:pPr>
            <a:r>
              <a:rPr lang="en-US" sz="4400" dirty="0"/>
              <a:t>Blessed is the man who endures temptation; for when he has been approved, he will receive the crown of life which the Lord has promised to those who love Him.</a:t>
            </a:r>
          </a:p>
          <a:p>
            <a:pPr marL="0" indent="0" algn="r">
              <a:buNone/>
            </a:pPr>
            <a:r>
              <a:rPr lang="en-US" sz="4400" i="1" dirty="0"/>
              <a:t>James 1:12 </a:t>
            </a:r>
          </a:p>
        </p:txBody>
      </p:sp>
    </p:spTree>
    <p:extLst>
      <p:ext uri="{BB962C8B-B14F-4D97-AF65-F5344CB8AC3E}">
        <p14:creationId xmlns:p14="http://schemas.microsoft.com/office/powerpoint/2010/main" val="70660071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9C02FC-F9EC-A717-5E74-7A9A96D5F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35BB6-4786-4738-95DB-8F88BBF51F5A}"/>
              </a:ext>
            </a:extLst>
          </p:cNvPr>
          <p:cNvSpPr>
            <a:spLocks noGrp="1"/>
          </p:cNvSpPr>
          <p:nvPr>
            <p:ph type="title"/>
          </p:nvPr>
        </p:nvSpPr>
        <p:spPr/>
        <p:txBody>
          <a:bodyPr>
            <a:normAutofit/>
          </a:bodyPr>
          <a:lstStyle/>
          <a:p>
            <a:r>
              <a:rPr lang="en-US" sz="6600" dirty="0">
                <a:latin typeface="Lobster" panose="00000500000000000000" pitchFamily="2" charset="0"/>
              </a:rPr>
              <a:t>Crown of Glory</a:t>
            </a:r>
          </a:p>
        </p:txBody>
      </p:sp>
      <p:sp>
        <p:nvSpPr>
          <p:cNvPr id="3" name="Content Placeholder 2">
            <a:extLst>
              <a:ext uri="{FF2B5EF4-FFF2-40B4-BE49-F238E27FC236}">
                <a16:creationId xmlns:a16="http://schemas.microsoft.com/office/drawing/2014/main" id="{651F718D-1F80-23E2-4048-A05B15389F46}"/>
              </a:ext>
            </a:extLst>
          </p:cNvPr>
          <p:cNvSpPr>
            <a:spLocks noGrp="1"/>
          </p:cNvSpPr>
          <p:nvPr>
            <p:ph idx="1"/>
          </p:nvPr>
        </p:nvSpPr>
        <p:spPr>
          <a:xfrm>
            <a:off x="1143000" y="2209800"/>
            <a:ext cx="9677400" cy="4043363"/>
          </a:xfrm>
        </p:spPr>
        <p:txBody>
          <a:bodyPr>
            <a:normAutofit/>
          </a:bodyPr>
          <a:lstStyle/>
          <a:p>
            <a:pPr marL="0" indent="0">
              <a:buNone/>
            </a:pPr>
            <a:r>
              <a:rPr lang="en-US" sz="4400" dirty="0"/>
              <a:t>and when the Chief Shepherd appears, you will receive the crown of glory that does not fade away.</a:t>
            </a:r>
          </a:p>
          <a:p>
            <a:pPr marL="0" indent="0">
              <a:buNone/>
            </a:pPr>
            <a:endParaRPr lang="en-US" sz="1400" i="1" dirty="0"/>
          </a:p>
          <a:p>
            <a:pPr marL="0" indent="0" algn="r">
              <a:buNone/>
            </a:pPr>
            <a:r>
              <a:rPr lang="en-US" sz="4400" i="1" dirty="0"/>
              <a:t>1 Peter 5:4 </a:t>
            </a:r>
          </a:p>
        </p:txBody>
      </p:sp>
    </p:spTree>
    <p:extLst>
      <p:ext uri="{BB962C8B-B14F-4D97-AF65-F5344CB8AC3E}">
        <p14:creationId xmlns:p14="http://schemas.microsoft.com/office/powerpoint/2010/main" val="352437127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62FB909-EDDC-E49E-28C0-E3BD4A225D61}"/>
              </a:ext>
            </a:extLst>
          </p:cNvPr>
          <p:cNvSpPr>
            <a:spLocks noGrp="1" noChangeArrowheads="1"/>
          </p:cNvSpPr>
          <p:nvPr>
            <p:ph type="title"/>
          </p:nvPr>
        </p:nvSpPr>
        <p:spPr>
          <a:xfrm>
            <a:off x="-228600" y="152400"/>
            <a:ext cx="3733800" cy="3581399"/>
          </a:xfrm>
        </p:spPr>
        <p:txBody>
          <a:bodyPr>
            <a:normAutofit/>
          </a:bodyPr>
          <a:lstStyle/>
          <a:p>
            <a:pPr algn="ctr"/>
            <a:r>
              <a:rPr lang="en-US" altLang="en-US" sz="5400" b="1" dirty="0">
                <a:solidFill>
                  <a:schemeClr val="tx2"/>
                </a:solidFill>
                <a:latin typeface="Lobster" panose="00000500000000000000" pitchFamily="2" charset="0"/>
              </a:rPr>
              <a:t>How May Man Take This Crown From Us?</a:t>
            </a:r>
          </a:p>
        </p:txBody>
      </p:sp>
      <p:sp>
        <p:nvSpPr>
          <p:cNvPr id="39939" name="Rectangle 3">
            <a:extLst>
              <a:ext uri="{FF2B5EF4-FFF2-40B4-BE49-F238E27FC236}">
                <a16:creationId xmlns:a16="http://schemas.microsoft.com/office/drawing/2014/main" id="{B734AE46-B7C8-0A8B-A016-00A829AEAB16}"/>
              </a:ext>
            </a:extLst>
          </p:cNvPr>
          <p:cNvSpPr>
            <a:spLocks noGrp="1" noChangeArrowheads="1"/>
          </p:cNvSpPr>
          <p:nvPr>
            <p:ph idx="1"/>
          </p:nvPr>
        </p:nvSpPr>
        <p:spPr>
          <a:xfrm>
            <a:off x="4495800" y="685800"/>
            <a:ext cx="7696200" cy="5867400"/>
          </a:xfrm>
        </p:spPr>
        <p:txBody>
          <a:bodyPr>
            <a:normAutofit/>
          </a:bodyPr>
          <a:lstStyle/>
          <a:p>
            <a:pPr marL="401638" indent="-401638" algn="l">
              <a:lnSpc>
                <a:spcPct val="80000"/>
              </a:lnSpc>
              <a:buFontTx/>
              <a:buChar char="•"/>
            </a:pPr>
            <a:r>
              <a:rPr lang="en-US" altLang="en-US" sz="4000" b="1" dirty="0"/>
              <a:t>By Speaking Perversions</a:t>
            </a:r>
          </a:p>
          <a:p>
            <a:pPr marL="463550" lvl="1" indent="0">
              <a:lnSpc>
                <a:spcPct val="80000"/>
              </a:lnSpc>
              <a:buNone/>
            </a:pPr>
            <a:r>
              <a:rPr lang="en-US" altLang="en-US" sz="3600" dirty="0"/>
              <a:t>Acts 20:30; Galatians 1:6-9</a:t>
            </a:r>
          </a:p>
          <a:p>
            <a:pPr>
              <a:lnSpc>
                <a:spcPct val="80000"/>
              </a:lnSpc>
              <a:spcBef>
                <a:spcPct val="20000"/>
              </a:spcBef>
              <a:buClr>
                <a:schemeClr val="accent1"/>
              </a:buClr>
              <a:buSzPct val="80000"/>
              <a:buFontTx/>
              <a:buChar char="•"/>
            </a:pPr>
            <a:r>
              <a:rPr lang="en-US" altLang="en-US" sz="4000" b="1" dirty="0"/>
              <a:t>By Encouraging Error</a:t>
            </a:r>
          </a:p>
          <a:p>
            <a:pPr marL="457200" lvl="1" indent="0">
              <a:lnSpc>
                <a:spcPct val="80000"/>
              </a:lnSpc>
              <a:spcBef>
                <a:spcPct val="20000"/>
              </a:spcBef>
              <a:buClr>
                <a:schemeClr val="tx2"/>
              </a:buClr>
              <a:buSzPct val="70000"/>
              <a:buNone/>
            </a:pPr>
            <a:r>
              <a:rPr lang="en-US" altLang="en-US" sz="3600" dirty="0"/>
              <a:t>2 John 9-11</a:t>
            </a:r>
          </a:p>
          <a:p>
            <a:pPr>
              <a:lnSpc>
                <a:spcPct val="80000"/>
              </a:lnSpc>
              <a:spcBef>
                <a:spcPct val="20000"/>
              </a:spcBef>
              <a:buClr>
                <a:schemeClr val="accent1"/>
              </a:buClr>
              <a:buSzPct val="80000"/>
              <a:buFontTx/>
              <a:buChar char="•"/>
            </a:pPr>
            <a:r>
              <a:rPr lang="en-US" altLang="en-US" sz="4000" b="1" dirty="0"/>
              <a:t>By Being Turned from Truth</a:t>
            </a:r>
          </a:p>
          <a:p>
            <a:pPr marL="457200" lvl="1" indent="0">
              <a:lnSpc>
                <a:spcPct val="80000"/>
              </a:lnSpc>
              <a:spcBef>
                <a:spcPct val="20000"/>
              </a:spcBef>
              <a:buClr>
                <a:schemeClr val="tx2"/>
              </a:buClr>
              <a:buSzPct val="70000"/>
              <a:buNone/>
            </a:pPr>
            <a:r>
              <a:rPr lang="en-US" altLang="en-US" sz="3600" dirty="0"/>
              <a:t>2 Timothy 4:3-4</a:t>
            </a:r>
          </a:p>
          <a:p>
            <a:pPr>
              <a:lnSpc>
                <a:spcPct val="80000"/>
              </a:lnSpc>
              <a:spcBef>
                <a:spcPct val="20000"/>
              </a:spcBef>
              <a:buClr>
                <a:schemeClr val="accent1"/>
              </a:buClr>
              <a:buSzPct val="80000"/>
              <a:buFontTx/>
              <a:buChar char="•"/>
            </a:pPr>
            <a:r>
              <a:rPr lang="en-US" altLang="en-US" sz="4000" b="1" dirty="0"/>
              <a:t>By Self-Deception</a:t>
            </a:r>
          </a:p>
          <a:p>
            <a:pPr marL="457200" lvl="1" indent="0">
              <a:lnSpc>
                <a:spcPct val="80000"/>
              </a:lnSpc>
              <a:spcBef>
                <a:spcPct val="20000"/>
              </a:spcBef>
              <a:buClr>
                <a:schemeClr val="tx2"/>
              </a:buClr>
              <a:buSzPct val="70000"/>
              <a:buNone/>
            </a:pPr>
            <a:r>
              <a:rPr lang="en-US" altLang="en-US" sz="3600" dirty="0"/>
              <a:t>James 1:22; Hebrews 2:1</a:t>
            </a:r>
          </a:p>
          <a:p>
            <a:pPr>
              <a:lnSpc>
                <a:spcPct val="80000"/>
              </a:lnSpc>
              <a:spcBef>
                <a:spcPct val="20000"/>
              </a:spcBef>
              <a:buClr>
                <a:schemeClr val="accent1"/>
              </a:buClr>
              <a:buSzPct val="80000"/>
              <a:buFontTx/>
              <a:buChar char="•"/>
            </a:pPr>
            <a:r>
              <a:rPr lang="en-US" altLang="en-US" sz="4000" b="1" dirty="0"/>
              <a:t>By Sin (Lest we overlook some)</a:t>
            </a:r>
          </a:p>
          <a:p>
            <a:pPr marL="457200" lvl="1" indent="0">
              <a:lnSpc>
                <a:spcPct val="80000"/>
              </a:lnSpc>
              <a:spcBef>
                <a:spcPct val="20000"/>
              </a:spcBef>
              <a:buClr>
                <a:schemeClr val="tx2"/>
              </a:buClr>
              <a:buSzPct val="70000"/>
              <a:buNone/>
            </a:pPr>
            <a:r>
              <a:rPr lang="en-US" altLang="en-US" sz="3600" dirty="0"/>
              <a:t>Isaiah 59:1-2; Hebrews 12:1</a:t>
            </a:r>
            <a:endParaRPr lang="en-US" altLang="en-US" sz="3200" dirty="0"/>
          </a:p>
          <a:p>
            <a:pPr lvl="1">
              <a:spcBef>
                <a:spcPct val="20000"/>
              </a:spcBef>
              <a:buClr>
                <a:schemeClr val="tx2"/>
              </a:buClr>
              <a:buSzPct val="70000"/>
              <a:buFontTx/>
              <a:buChar char="•"/>
            </a:pPr>
            <a:endParaRPr lang="en-US" altLang="en-US" dirty="0"/>
          </a:p>
          <a:p>
            <a:pPr lvl="1">
              <a:spcBef>
                <a:spcPct val="20000"/>
              </a:spcBef>
              <a:buClr>
                <a:schemeClr val="tx2"/>
              </a:buClr>
              <a:buSzPct val="70000"/>
              <a:buFontTx/>
              <a:buChar char="•"/>
            </a:pPr>
            <a:endParaRPr lang="en-US" altLang="en-US" dirty="0"/>
          </a:p>
          <a:p>
            <a:pPr lvl="1">
              <a:spcBef>
                <a:spcPct val="20000"/>
              </a:spcBef>
              <a:buClr>
                <a:schemeClr val="tx2"/>
              </a:buClr>
              <a:buSzPct val="70000"/>
              <a:buFontTx/>
              <a:buChar char="•"/>
            </a:pPr>
            <a:endParaRPr lang="en-US" altLang="en-US" dirty="0"/>
          </a:p>
          <a:p>
            <a:pPr marL="744538" lvl="1" indent="-228600">
              <a:buFontTx/>
              <a:buChar char="•"/>
            </a:pP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anim calcmode="lin" valueType="num">
                                      <p:cBhvr>
                                        <p:cTn id="8"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99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anim calcmode="lin" valueType="num">
                                      <p:cBhvr>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Effect transition="in" filter="fade">
                                      <p:cBhvr>
                                        <p:cTn id="19" dur="500"/>
                                        <p:tgtEl>
                                          <p:spTgt spid="39939">
                                            <p:txEl>
                                              <p:pRg st="2" end="2"/>
                                            </p:txEl>
                                          </p:spTgt>
                                        </p:tgtEl>
                                      </p:cBhvr>
                                    </p:animEffect>
                                    <p:anim calcmode="lin" valueType="num">
                                      <p:cBhvr>
                                        <p:cTn id="20"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993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9939">
                                            <p:txEl>
                                              <p:pRg st="3" end="3"/>
                                            </p:txEl>
                                          </p:spTgt>
                                        </p:tgtEl>
                                        <p:attrNameLst>
                                          <p:attrName>style.visibility</p:attrName>
                                        </p:attrNameLst>
                                      </p:cBhvr>
                                      <p:to>
                                        <p:strVal val="visible"/>
                                      </p:to>
                                    </p:set>
                                    <p:animEffect transition="in" filter="fade">
                                      <p:cBhvr>
                                        <p:cTn id="24" dur="500"/>
                                        <p:tgtEl>
                                          <p:spTgt spid="39939">
                                            <p:txEl>
                                              <p:pRg st="3" end="3"/>
                                            </p:txEl>
                                          </p:spTgt>
                                        </p:tgtEl>
                                      </p:cBhvr>
                                    </p:animEffect>
                                    <p:anim calcmode="lin" valueType="num">
                                      <p:cBhvr>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Effect transition="in" filter="fade">
                                      <p:cBhvr>
                                        <p:cTn id="31" dur="500"/>
                                        <p:tgtEl>
                                          <p:spTgt spid="39939">
                                            <p:txEl>
                                              <p:pRg st="4" end="4"/>
                                            </p:txEl>
                                          </p:spTgt>
                                        </p:tgtEl>
                                      </p:cBhvr>
                                    </p:animEffect>
                                    <p:anim calcmode="lin" valueType="num">
                                      <p:cBhvr>
                                        <p:cTn id="32"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993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9939">
                                            <p:txEl>
                                              <p:pRg st="5" end="5"/>
                                            </p:txEl>
                                          </p:spTgt>
                                        </p:tgtEl>
                                        <p:attrNameLst>
                                          <p:attrName>style.visibility</p:attrName>
                                        </p:attrNameLst>
                                      </p:cBhvr>
                                      <p:to>
                                        <p:strVal val="visible"/>
                                      </p:to>
                                    </p:set>
                                    <p:animEffect transition="in" filter="fade">
                                      <p:cBhvr>
                                        <p:cTn id="36" dur="500"/>
                                        <p:tgtEl>
                                          <p:spTgt spid="39939">
                                            <p:txEl>
                                              <p:pRg st="5" end="5"/>
                                            </p:txEl>
                                          </p:spTgt>
                                        </p:tgtEl>
                                      </p:cBhvr>
                                    </p:animEffect>
                                    <p:anim calcmode="lin" valueType="num">
                                      <p:cBhvr>
                                        <p:cTn id="37"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99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9939">
                                            <p:txEl>
                                              <p:pRg st="6" end="6"/>
                                            </p:txEl>
                                          </p:spTgt>
                                        </p:tgtEl>
                                        <p:attrNameLst>
                                          <p:attrName>style.visibility</p:attrName>
                                        </p:attrNameLst>
                                      </p:cBhvr>
                                      <p:to>
                                        <p:strVal val="visible"/>
                                      </p:to>
                                    </p:set>
                                    <p:animEffect transition="in" filter="fade">
                                      <p:cBhvr>
                                        <p:cTn id="43" dur="500"/>
                                        <p:tgtEl>
                                          <p:spTgt spid="39939">
                                            <p:txEl>
                                              <p:pRg st="6" end="6"/>
                                            </p:txEl>
                                          </p:spTgt>
                                        </p:tgtEl>
                                      </p:cBhvr>
                                    </p:animEffect>
                                    <p:anim calcmode="lin" valueType="num">
                                      <p:cBhvr>
                                        <p:cTn id="44"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9939">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9939">
                                            <p:txEl>
                                              <p:pRg st="7" end="7"/>
                                            </p:txEl>
                                          </p:spTgt>
                                        </p:tgtEl>
                                        <p:attrNameLst>
                                          <p:attrName>style.visibility</p:attrName>
                                        </p:attrNameLst>
                                      </p:cBhvr>
                                      <p:to>
                                        <p:strVal val="visible"/>
                                      </p:to>
                                    </p:set>
                                    <p:animEffect transition="in" filter="fade">
                                      <p:cBhvr>
                                        <p:cTn id="48" dur="500"/>
                                        <p:tgtEl>
                                          <p:spTgt spid="39939">
                                            <p:txEl>
                                              <p:pRg st="7" end="7"/>
                                            </p:txEl>
                                          </p:spTgt>
                                        </p:tgtEl>
                                      </p:cBhvr>
                                    </p:animEffect>
                                    <p:anim calcmode="lin" valueType="num">
                                      <p:cBhvr>
                                        <p:cTn id="49" dur="5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99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9939">
                                            <p:txEl>
                                              <p:pRg st="8" end="8"/>
                                            </p:txEl>
                                          </p:spTgt>
                                        </p:tgtEl>
                                        <p:attrNameLst>
                                          <p:attrName>style.visibility</p:attrName>
                                        </p:attrNameLst>
                                      </p:cBhvr>
                                      <p:to>
                                        <p:strVal val="visible"/>
                                      </p:to>
                                    </p:set>
                                    <p:animEffect transition="in" filter="fade">
                                      <p:cBhvr>
                                        <p:cTn id="55" dur="500"/>
                                        <p:tgtEl>
                                          <p:spTgt spid="39939">
                                            <p:txEl>
                                              <p:pRg st="8" end="8"/>
                                            </p:txEl>
                                          </p:spTgt>
                                        </p:tgtEl>
                                      </p:cBhvr>
                                    </p:animEffect>
                                    <p:anim calcmode="lin" valueType="num">
                                      <p:cBhvr>
                                        <p:cTn id="56" dur="500" fill="hold"/>
                                        <p:tgtEl>
                                          <p:spTgt spid="39939">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9939">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9939">
                                            <p:txEl>
                                              <p:pRg st="9" end="9"/>
                                            </p:txEl>
                                          </p:spTgt>
                                        </p:tgtEl>
                                        <p:attrNameLst>
                                          <p:attrName>style.visibility</p:attrName>
                                        </p:attrNameLst>
                                      </p:cBhvr>
                                      <p:to>
                                        <p:strVal val="visible"/>
                                      </p:to>
                                    </p:set>
                                    <p:animEffect transition="in" filter="fade">
                                      <p:cBhvr>
                                        <p:cTn id="60" dur="500"/>
                                        <p:tgtEl>
                                          <p:spTgt spid="39939">
                                            <p:txEl>
                                              <p:pRg st="9" end="9"/>
                                            </p:txEl>
                                          </p:spTgt>
                                        </p:tgtEl>
                                      </p:cBhvr>
                                    </p:animEffect>
                                    <p:anim calcmode="lin" valueType="num">
                                      <p:cBhvr>
                                        <p:cTn id="61" dur="500" fill="hold"/>
                                        <p:tgtEl>
                                          <p:spTgt spid="39939">
                                            <p:txEl>
                                              <p:pRg st="9" end="9"/>
                                            </p:txEl>
                                          </p:spTgt>
                                        </p:tgtEl>
                                        <p:attrNameLst>
                                          <p:attrName>ppt_x</p:attrName>
                                        </p:attrNameLst>
                                      </p:cBhvr>
                                      <p:tavLst>
                                        <p:tav tm="0">
                                          <p:val>
                                            <p:strVal val="#ppt_x"/>
                                          </p:val>
                                        </p:tav>
                                        <p:tav tm="100000">
                                          <p:val>
                                            <p:strVal val="#ppt_x"/>
                                          </p:val>
                                        </p:tav>
                                      </p:tavLst>
                                    </p:anim>
                                    <p:anim calcmode="lin" valueType="num">
                                      <p:cBhvr>
                                        <p:cTn id="62" dur="500" fill="hold"/>
                                        <p:tgtEl>
                                          <p:spTgt spid="3993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114B666-BB5E-843C-DBC1-522533B925F4}"/>
              </a:ext>
            </a:extLst>
          </p:cNvPr>
          <p:cNvSpPr>
            <a:spLocks noGrp="1" noChangeArrowheads="1"/>
          </p:cNvSpPr>
          <p:nvPr>
            <p:ph type="ctrTitle"/>
          </p:nvPr>
        </p:nvSpPr>
        <p:spPr>
          <a:xfrm>
            <a:off x="1447800" y="228600"/>
            <a:ext cx="8458200" cy="1098550"/>
          </a:xfrm>
        </p:spPr>
        <p:txBody>
          <a:bodyPr/>
          <a:lstStyle/>
          <a:p>
            <a:pPr algn="l"/>
            <a:r>
              <a:rPr lang="en-US" altLang="en-US" dirty="0">
                <a:latin typeface="Lobster" panose="00000500000000000000" pitchFamily="2" charset="0"/>
              </a:rPr>
              <a:t>Conclusion</a:t>
            </a:r>
          </a:p>
        </p:txBody>
      </p:sp>
      <p:sp>
        <p:nvSpPr>
          <p:cNvPr id="50179" name="Rectangle 3">
            <a:extLst>
              <a:ext uri="{FF2B5EF4-FFF2-40B4-BE49-F238E27FC236}">
                <a16:creationId xmlns:a16="http://schemas.microsoft.com/office/drawing/2014/main" id="{1440930C-DCDE-50EC-CFE8-F87E945923DB}"/>
              </a:ext>
            </a:extLst>
          </p:cNvPr>
          <p:cNvSpPr>
            <a:spLocks noGrp="1" noChangeArrowheads="1"/>
          </p:cNvSpPr>
          <p:nvPr>
            <p:ph type="subTitle" idx="1"/>
          </p:nvPr>
        </p:nvSpPr>
        <p:spPr>
          <a:xfrm>
            <a:off x="5867400" y="228600"/>
            <a:ext cx="5943600" cy="1295400"/>
          </a:xfrm>
        </p:spPr>
        <p:txBody>
          <a:bodyPr>
            <a:normAutofit/>
          </a:bodyPr>
          <a:lstStyle/>
          <a:p>
            <a:pPr algn="l"/>
            <a:r>
              <a:rPr lang="en-US" altLang="en-US" sz="4000" b="1" dirty="0"/>
              <a:t>We do not yet have that crown!</a:t>
            </a:r>
          </a:p>
        </p:txBody>
      </p:sp>
      <p:sp>
        <p:nvSpPr>
          <p:cNvPr id="50181" name="Text Box 5">
            <a:extLst>
              <a:ext uri="{FF2B5EF4-FFF2-40B4-BE49-F238E27FC236}">
                <a16:creationId xmlns:a16="http://schemas.microsoft.com/office/drawing/2014/main" id="{F697FF9F-7719-F3AF-F3DD-57256B833AE4}"/>
              </a:ext>
            </a:extLst>
          </p:cNvPr>
          <p:cNvSpPr txBox="1">
            <a:spLocks noChangeArrowheads="1"/>
          </p:cNvSpPr>
          <p:nvPr/>
        </p:nvSpPr>
        <p:spPr bwMode="auto">
          <a:xfrm>
            <a:off x="1447800" y="1666349"/>
            <a:ext cx="6477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dirty="0"/>
              <a:t>“For bodily exercise profits a little, but godliness is profitable for all things, having promise of the life that now is and of that which is to come”  (2 Timothy 4:8)</a:t>
            </a:r>
          </a:p>
        </p:txBody>
      </p:sp>
      <p:sp>
        <p:nvSpPr>
          <p:cNvPr id="50183" name="Text Box 7">
            <a:extLst>
              <a:ext uri="{FF2B5EF4-FFF2-40B4-BE49-F238E27FC236}">
                <a16:creationId xmlns:a16="http://schemas.microsoft.com/office/drawing/2014/main" id="{DBB45D5B-C98B-508F-AF18-F5B5688F64C6}"/>
              </a:ext>
            </a:extLst>
          </p:cNvPr>
          <p:cNvSpPr txBox="1">
            <a:spLocks noChangeArrowheads="1"/>
          </p:cNvSpPr>
          <p:nvPr/>
        </p:nvSpPr>
        <p:spPr bwMode="auto">
          <a:xfrm>
            <a:off x="1295400" y="5791200"/>
            <a:ext cx="10515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solidFill>
                  <a:schemeClr val="tx2"/>
                </a:solidFill>
                <a:latin typeface="Lobster" panose="00000500000000000000" pitchFamily="2" charset="0"/>
              </a:rPr>
              <a:t>Don’t Let Anybody Take Your Crown!</a:t>
            </a:r>
          </a:p>
        </p:txBody>
      </p:sp>
      <p:sp>
        <p:nvSpPr>
          <p:cNvPr id="4" name="Rectangle 3">
            <a:extLst>
              <a:ext uri="{FF2B5EF4-FFF2-40B4-BE49-F238E27FC236}">
                <a16:creationId xmlns:a16="http://schemas.microsoft.com/office/drawing/2014/main" id="{E76B649D-687D-F1CC-C754-B1D6AD2AE06A}"/>
              </a:ext>
            </a:extLst>
          </p:cNvPr>
          <p:cNvSpPr/>
          <p:nvPr/>
        </p:nvSpPr>
        <p:spPr>
          <a:xfrm>
            <a:off x="0" y="-76200"/>
            <a:ext cx="1066800" cy="7162800"/>
          </a:xfrm>
          <a:prstGeom prst="rect">
            <a:avLst/>
          </a:prstGeom>
          <a:solidFill>
            <a:srgbClr val="B47F3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Whirlpool">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389</TotalTime>
  <Words>287</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 Display</vt:lpstr>
      <vt:lpstr>Arial</vt:lpstr>
      <vt:lpstr>Lobster</vt:lpstr>
      <vt:lpstr>Aptos</vt:lpstr>
      <vt:lpstr>Times New Roman</vt:lpstr>
      <vt:lpstr>Whirlpool</vt:lpstr>
      <vt:lpstr>Don’t Let Them Take Your Crown!</vt:lpstr>
      <vt:lpstr>Incorruptible Crown</vt:lpstr>
      <vt:lpstr>Crown of Righteousness</vt:lpstr>
      <vt:lpstr>Crown of Life</vt:lpstr>
      <vt:lpstr>Crown of Glory</vt:lpstr>
      <vt:lpstr>How May Man Take This Crown From Us?</vt:lpstr>
      <vt:lpstr>Conclusion</vt:lpstr>
    </vt:vector>
  </TitlesOfParts>
  <Company>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Let Anybody Take Your Crown!</dc:title>
  <dc:creator>Stan Cox</dc:creator>
  <cp:lastModifiedBy>Stan Cox</cp:lastModifiedBy>
  <cp:revision>8</cp:revision>
  <cp:lastPrinted>1601-01-01T00:00:00Z</cp:lastPrinted>
  <dcterms:created xsi:type="dcterms:W3CDTF">2003-02-21T21:52:00Z</dcterms:created>
  <dcterms:modified xsi:type="dcterms:W3CDTF">2026-04-12T01:45:50Z</dcterms:modified>
</cp:coreProperties>
</file>