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7"/>
  </p:handout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7CE2FC1-7AB1-4E3F-82FF-BB707A80DA49}" v="288" dt="2026-09-26T22:51:48.54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handoutView">
  <p:normalViewPr>
    <p:restoredLeft sz="18000" autoAdjust="0"/>
    <p:restoredTop sz="94660"/>
  </p:normalViewPr>
  <p:slideViewPr>
    <p:cSldViewPr snapToGrid="0">
      <p:cViewPr varScale="1">
        <p:scale>
          <a:sx n="78" d="100"/>
          <a:sy n="78" d="100"/>
        </p:scale>
        <p:origin x="739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2" d="100"/>
          <a:sy n="62" d="100"/>
        </p:scale>
        <p:origin x="3226" y="77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an Cox" userId="9376f276357bfffd" providerId="LiveId" clId="{D6A38ECA-CFFF-4F81-A50A-FF406F190B2A}"/>
    <pc:docChg chg="custSel addSld delSld modSld modHandout">
      <pc:chgData name="Stan Cox" userId="9376f276357bfffd" providerId="LiveId" clId="{D6A38ECA-CFFF-4F81-A50A-FF406F190B2A}" dt="2026-09-26T22:58:25.762" v="1382" actId="403"/>
      <pc:docMkLst>
        <pc:docMk/>
      </pc:docMkLst>
      <pc:sldChg chg="modSp mod modTransition setBg">
        <pc:chgData name="Stan Cox" userId="9376f276357bfffd" providerId="LiveId" clId="{D6A38ECA-CFFF-4F81-A50A-FF406F190B2A}" dt="2026-09-26T21:42:54.982" v="943"/>
        <pc:sldMkLst>
          <pc:docMk/>
          <pc:sldMk cId="2829035367" sldId="256"/>
        </pc:sldMkLst>
        <pc:spChg chg="mod">
          <ac:chgData name="Stan Cox" userId="9376f276357bfffd" providerId="LiveId" clId="{D6A38ECA-CFFF-4F81-A50A-FF406F190B2A}" dt="2026-09-26T17:27:54.561" v="67" actId="1076"/>
          <ac:spMkLst>
            <pc:docMk/>
            <pc:sldMk cId="2829035367" sldId="256"/>
            <ac:spMk id="2" creationId="{CAAF7941-844F-FEB8-9F1B-6F443B71CC09}"/>
          </ac:spMkLst>
        </pc:spChg>
        <pc:spChg chg="mod">
          <ac:chgData name="Stan Cox" userId="9376f276357bfffd" providerId="LiveId" clId="{D6A38ECA-CFFF-4F81-A50A-FF406F190B2A}" dt="2026-09-26T17:28:13.600" v="72" actId="1076"/>
          <ac:spMkLst>
            <pc:docMk/>
            <pc:sldMk cId="2829035367" sldId="256"/>
            <ac:spMk id="3" creationId="{A0B951D2-3165-5730-A069-EA9FBB6E246D}"/>
          </ac:spMkLst>
        </pc:spChg>
      </pc:sldChg>
      <pc:sldChg chg="addSp modSp new mod modTransition setBg">
        <pc:chgData name="Stan Cox" userId="9376f276357bfffd" providerId="LiveId" clId="{D6A38ECA-CFFF-4F81-A50A-FF406F190B2A}" dt="2026-09-26T21:42:54.982" v="943"/>
        <pc:sldMkLst>
          <pc:docMk/>
          <pc:sldMk cId="3939725299" sldId="257"/>
        </pc:sldMkLst>
        <pc:spChg chg="mod">
          <ac:chgData name="Stan Cox" userId="9376f276357bfffd" providerId="LiveId" clId="{D6A38ECA-CFFF-4F81-A50A-FF406F190B2A}" dt="2026-09-26T18:39:39.633" v="437" actId="14100"/>
          <ac:spMkLst>
            <pc:docMk/>
            <pc:sldMk cId="3939725299" sldId="257"/>
            <ac:spMk id="2" creationId="{7BAAF052-94C3-99FC-4911-13F013746E45}"/>
          </ac:spMkLst>
        </pc:spChg>
        <pc:spChg chg="mod">
          <ac:chgData name="Stan Cox" userId="9376f276357bfffd" providerId="LiveId" clId="{D6A38ECA-CFFF-4F81-A50A-FF406F190B2A}" dt="2026-09-26T18:42:17.742" v="470" actId="948"/>
          <ac:spMkLst>
            <pc:docMk/>
            <pc:sldMk cId="3939725299" sldId="257"/>
            <ac:spMk id="3" creationId="{920E0C3B-D535-2D43-11A9-5B85877C5FA8}"/>
          </ac:spMkLst>
        </pc:spChg>
        <pc:spChg chg="mod">
          <ac:chgData name="Stan Cox" userId="9376f276357bfffd" providerId="LiveId" clId="{D6A38ECA-CFFF-4F81-A50A-FF406F190B2A}" dt="2026-09-26T18:43:25.681" v="481" actId="179"/>
          <ac:spMkLst>
            <pc:docMk/>
            <pc:sldMk cId="3939725299" sldId="257"/>
            <ac:spMk id="4" creationId="{152BE02B-42A9-7C4D-C9AF-A58BF003BC9C}"/>
          </ac:spMkLst>
        </pc:spChg>
        <pc:spChg chg="add mod">
          <ac:chgData name="Stan Cox" userId="9376f276357bfffd" providerId="LiveId" clId="{D6A38ECA-CFFF-4F81-A50A-FF406F190B2A}" dt="2026-09-26T18:32:57.398" v="165" actId="20577"/>
          <ac:spMkLst>
            <pc:docMk/>
            <pc:sldMk cId="3939725299" sldId="257"/>
            <ac:spMk id="5" creationId="{923B3BBD-7A24-B60A-66C9-7C57398BF8A3}"/>
          </ac:spMkLst>
        </pc:spChg>
      </pc:sldChg>
      <pc:sldChg chg="modSp new mod modTransition setBg addAnim delAnim modAnim">
        <pc:chgData name="Stan Cox" userId="9376f276357bfffd" providerId="LiveId" clId="{D6A38ECA-CFFF-4F81-A50A-FF406F190B2A}" dt="2026-09-26T21:42:54.982" v="943"/>
        <pc:sldMkLst>
          <pc:docMk/>
          <pc:sldMk cId="3719158535" sldId="258"/>
        </pc:sldMkLst>
        <pc:spChg chg="mod">
          <ac:chgData name="Stan Cox" userId="9376f276357bfffd" providerId="LiveId" clId="{D6A38ECA-CFFF-4F81-A50A-FF406F190B2A}" dt="2026-09-26T21:18:19.885" v="557" actId="404"/>
          <ac:spMkLst>
            <pc:docMk/>
            <pc:sldMk cId="3719158535" sldId="258"/>
            <ac:spMk id="2" creationId="{504643EA-02E9-8CED-4090-61675BE9FD33}"/>
          </ac:spMkLst>
        </pc:spChg>
        <pc:spChg chg="mod">
          <ac:chgData name="Stan Cox" userId="9376f276357bfffd" providerId="LiveId" clId="{D6A38ECA-CFFF-4F81-A50A-FF406F190B2A}" dt="2026-09-26T21:37:23.147" v="839" actId="20577"/>
          <ac:spMkLst>
            <pc:docMk/>
            <pc:sldMk cId="3719158535" sldId="258"/>
            <ac:spMk id="3" creationId="{6B67FF9A-2296-8F9C-8AC2-411CF53D1FE1}"/>
          </ac:spMkLst>
        </pc:spChg>
      </pc:sldChg>
      <pc:sldChg chg="addSp delSp modSp add mod modTransition setBg modAnim">
        <pc:chgData name="Stan Cox" userId="9376f276357bfffd" providerId="LiveId" clId="{D6A38ECA-CFFF-4F81-A50A-FF406F190B2A}" dt="2026-09-26T22:43:39.419" v="1168"/>
        <pc:sldMkLst>
          <pc:docMk/>
          <pc:sldMk cId="1121280676" sldId="259"/>
        </pc:sldMkLst>
        <pc:spChg chg="mod">
          <ac:chgData name="Stan Cox" userId="9376f276357bfffd" providerId="LiveId" clId="{D6A38ECA-CFFF-4F81-A50A-FF406F190B2A}" dt="2026-09-26T21:41:04.427" v="903" actId="255"/>
          <ac:spMkLst>
            <pc:docMk/>
            <pc:sldMk cId="1121280676" sldId="259"/>
            <ac:spMk id="2" creationId="{D30E9D1E-C97E-7BE0-A751-1D70D27E030F}"/>
          </ac:spMkLst>
        </pc:spChg>
        <pc:spChg chg="mod">
          <ac:chgData name="Stan Cox" userId="9376f276357bfffd" providerId="LiveId" clId="{D6A38ECA-CFFF-4F81-A50A-FF406F190B2A}" dt="2026-09-26T22:42:36.247" v="1162" actId="20577"/>
          <ac:spMkLst>
            <pc:docMk/>
            <pc:sldMk cId="1121280676" sldId="259"/>
            <ac:spMk id="3" creationId="{A67DAFD7-EB4C-7B46-6C5C-DBFADE6CDAE3}"/>
          </ac:spMkLst>
        </pc:spChg>
        <pc:spChg chg="add del mod">
          <ac:chgData name="Stan Cox" userId="9376f276357bfffd" providerId="LiveId" clId="{D6A38ECA-CFFF-4F81-A50A-FF406F190B2A}" dt="2026-09-26T21:39:33.743" v="852"/>
          <ac:spMkLst>
            <pc:docMk/>
            <pc:sldMk cId="1121280676" sldId="259"/>
            <ac:spMk id="4" creationId="{81756B93-D299-F2B0-5C54-4256F2DDCAF2}"/>
          </ac:spMkLst>
        </pc:spChg>
      </pc:sldChg>
      <pc:sldChg chg="add del setBg">
        <pc:chgData name="Stan Cox" userId="9376f276357bfffd" providerId="LiveId" clId="{D6A38ECA-CFFF-4F81-A50A-FF406F190B2A}" dt="2026-09-26T21:39:26.008" v="848"/>
        <pc:sldMkLst>
          <pc:docMk/>
          <pc:sldMk cId="3391030920" sldId="259"/>
        </pc:sldMkLst>
      </pc:sldChg>
      <pc:sldChg chg="modSp new mod setBg">
        <pc:chgData name="Stan Cox" userId="9376f276357bfffd" providerId="LiveId" clId="{D6A38ECA-CFFF-4F81-A50A-FF406F190B2A}" dt="2026-09-26T22:55:13.648" v="1240" actId="404"/>
        <pc:sldMkLst>
          <pc:docMk/>
          <pc:sldMk cId="564857566" sldId="260"/>
        </pc:sldMkLst>
        <pc:spChg chg="mod">
          <ac:chgData name="Stan Cox" userId="9376f276357bfffd" providerId="LiveId" clId="{D6A38ECA-CFFF-4F81-A50A-FF406F190B2A}" dt="2026-09-26T22:45:00.645" v="1197" actId="14100"/>
          <ac:spMkLst>
            <pc:docMk/>
            <pc:sldMk cId="564857566" sldId="260"/>
            <ac:spMk id="2" creationId="{02B87CBF-8444-AB6E-DED1-D861C13EC54C}"/>
          </ac:spMkLst>
        </pc:spChg>
        <pc:spChg chg="mod">
          <ac:chgData name="Stan Cox" userId="9376f276357bfffd" providerId="LiveId" clId="{D6A38ECA-CFFF-4F81-A50A-FF406F190B2A}" dt="2026-09-26T22:55:13.648" v="1240" actId="404"/>
          <ac:spMkLst>
            <pc:docMk/>
            <pc:sldMk cId="564857566" sldId="260"/>
            <ac:spMk id="3" creationId="{CD1C8CAC-4870-7D28-15E6-66DA70745283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5E05FF7-E6D5-3817-8189-D109A2498F6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-1" y="0"/>
            <a:ext cx="3884613" cy="8526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 sz="2000" dirty="0">
                <a:latin typeface="KG TRIBECA STAMP" panose="02000505000000020004" pitchFamily="2" charset="0"/>
              </a:rPr>
              <a:t>Taking Out the Trash</a:t>
            </a:r>
          </a:p>
          <a:p>
            <a:r>
              <a:rPr lang="en-US" dirty="0"/>
              <a:t>Philippians 3:3-11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5260834-43F1-7D2C-7D09-DE00AFA632B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en-US" dirty="0"/>
              <a:t>September 27, 2026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50026E6-12FB-026A-0894-56E0C1BF7D3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dirty="0"/>
              <a:t>West Side church of Christ, Stan Cox	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7D8857D-1E0D-3C0F-5F8D-2A990D8E7F2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en-US" dirty="0"/>
              <a:t>  soundteaching.org  </a:t>
            </a:r>
          </a:p>
        </p:txBody>
      </p:sp>
    </p:spTree>
    <p:extLst>
      <p:ext uri="{BB962C8B-B14F-4D97-AF65-F5344CB8AC3E}">
        <p14:creationId xmlns:p14="http://schemas.microsoft.com/office/powerpoint/2010/main" val="29565735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1F4371-4632-5CE3-3353-0B8F0D1C67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0ECB1D9-BEFE-1F93-F33E-0BD6913BC1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05F651-4619-5F41-5439-F39CFF015C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4A77E-1974-4998-93E0-7AFD375B71BF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767AA3-D8C4-C01D-58B6-E585D0EA8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376376-EBFC-C0A7-3265-BECF5E4E54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DDC3B-D9B2-4976-95E0-1E384BE5BA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9313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AD6C42-25EF-856C-0673-753DE494E2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821D01-9E4F-6BC6-385B-C9582B08CA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147BBD-055D-726C-4A87-1A9E5863CE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4A77E-1974-4998-93E0-7AFD375B71BF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9236BE-E227-C9EB-CAF1-5AE07A14FE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D9B611-55DD-F37A-DCAC-6B05475E80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DDC3B-D9B2-4976-95E0-1E384BE5BA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6529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0A7C90-CC25-9AB1-4D44-99E27798AA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20D73-36EF-BC3D-53B4-36FF87BF2E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50EE53-5E0A-726A-D9E5-7A0E529BD7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4A77E-1974-4998-93E0-7AFD375B71BF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29D9AE-3C15-ACB7-27ED-1489C0A9DD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9054B5-B95F-E73F-B8DE-B6200E43C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DDC3B-D9B2-4976-95E0-1E384BE5BA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32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81916A-B20C-5ECC-7071-F181F5538A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8C0115-5CD4-E1C3-30FA-66AF91601C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B75808-1590-2820-7D6D-3B3FDF1711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9FB673-1AE4-92B5-E479-1D2AF66911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4A77E-1974-4998-93E0-7AFD375B71BF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5B7F2D-CB2F-F66C-B22F-5DA364E7E4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6BCFC1-1C67-6D71-5218-68EF12F089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DDC3B-D9B2-4976-95E0-1E384BE5BA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03697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72FA73-FF9E-D402-C242-CB86D94E51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4F3342-5971-F109-5D5C-DAA92AA1C3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7767BE4-4902-DA7D-8D90-734DEF365A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63C7587-4F73-124F-312E-881E14482B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CD1D8A-C191-0C19-319D-02F6C53042A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E3E8AFC-1729-042B-F803-05D57E733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4A77E-1974-4998-93E0-7AFD375B71BF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C22402C-49EA-BA68-9738-A30F224255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435DB47-BC17-825A-FD19-0B033F1A15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DDC3B-D9B2-4976-95E0-1E384BE5BA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68759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009634-C5DF-5CCA-9AD6-1DF75BC644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1F683F4-3249-8A4E-F64D-0A4239FA4B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4A77E-1974-4998-93E0-7AFD375B71BF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D7AE59C-330A-547B-3C38-8D0C4E6494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2C2EF74-20A2-9021-96EA-1961A6C7F1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DDC3B-D9B2-4976-95E0-1E384BE5BA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5971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19C8477-52A2-B333-501C-DB7F027623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4A77E-1974-4998-93E0-7AFD375B71BF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9E374E3-E665-2AF0-F310-5D51BA94E9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27221F-3B8E-3826-B150-312D3D634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DDC3B-D9B2-4976-95E0-1E384BE5BA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3642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2E87EB-57AF-9421-C1AC-9F22A69838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0795A1-3222-0E95-999D-30F2F87C1C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790D0D-0128-3237-FBBB-AAA2F40822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CAFE3D-CA8C-B6ED-1DE4-0AB72C7936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4A77E-1974-4998-93E0-7AFD375B71BF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FC8F0F-B125-A0D4-FB9B-6B63A443D6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6213DF-2F19-5A36-6056-DD43786D86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DDC3B-D9B2-4976-95E0-1E384BE5BA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4034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1B595A-CC87-6DEB-8691-8D8A508C57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E33ECFA-04D3-6554-6E3D-43956907A7F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04142D-0D24-6BB3-61AE-E9F9A3E0B5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7901AA0-DDFE-A0ED-1119-CF5A07E361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4A77E-1974-4998-93E0-7AFD375B71BF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03C779-55EE-2B11-41B9-86A4E78CB3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E8E815-2698-8C6E-AA31-607AC2B002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DDC3B-D9B2-4976-95E0-1E384BE5BA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16957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9A7156-78A2-F1B3-B8AB-777CBAE7D0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4BB2F77-DB5F-5246-E87E-68902EDAF2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186811-88DB-AF2A-135E-25C458C1F4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4A77E-1974-4998-93E0-7AFD375B71BF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C4F53F-BCD6-2FC1-9EBF-94A98A1041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AC6E34-2206-1EF2-A581-7759A13EB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DDC3B-D9B2-4976-95E0-1E384BE5BA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50722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48A8795-D2D4-7BB1-4D6A-C13959B62B3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473D852-1BE4-2346-83FE-ABD1167E1F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909DAA-F73E-10D6-2291-3BADD312F0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4A77E-1974-4998-93E0-7AFD375B71BF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AE1F96-2002-1B8E-3694-26BF8774D8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4AA50E-DDAE-37E9-B0B2-A0AA8261D6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DDC3B-D9B2-4976-95E0-1E384BE5BA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87107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E11AEB0-96F2-3437-E5F6-3930AB1A7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F9E8C9-83A8-B440-8F27-A13EEE662A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9B5EC9-1AC9-719A-F43D-BE3A54CA96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B84A77E-1974-4998-93E0-7AFD375B71BF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9BCB05-BA68-D3FC-CF3E-CB128D1B5B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B977B9-D8AF-3CCC-D295-3E67E24AC1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42DDC3B-D9B2-4976-95E0-1E384BE5BA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6606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AF7941-844F-FEB8-9F1B-6F443B71CC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31240" y="512762"/>
            <a:ext cx="5120640" cy="3144837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en-US" sz="7200" dirty="0">
                <a:latin typeface="KG TRIBECA STAMP" panose="02000505000000020004" pitchFamily="2" charset="0"/>
              </a:rPr>
              <a:t>Taking Out the Trash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B951D2-3165-5730-A069-EA9FBB6E24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31240" y="4836796"/>
            <a:ext cx="5008880" cy="705802"/>
          </a:xfrm>
        </p:spPr>
        <p:txBody>
          <a:bodyPr>
            <a:normAutofit/>
          </a:bodyPr>
          <a:lstStyle/>
          <a:p>
            <a:r>
              <a:rPr lang="en-US" sz="4000" dirty="0"/>
              <a:t>Philippians 3:3-11</a:t>
            </a:r>
          </a:p>
        </p:txBody>
      </p:sp>
    </p:spTree>
    <p:extLst>
      <p:ext uri="{BB962C8B-B14F-4D97-AF65-F5344CB8AC3E}">
        <p14:creationId xmlns:p14="http://schemas.microsoft.com/office/powerpoint/2010/main" val="28290353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AAF052-94C3-99FC-4911-13F013746E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5440" y="132081"/>
            <a:ext cx="11008360" cy="995679"/>
          </a:xfrm>
        </p:spPr>
        <p:txBody>
          <a:bodyPr>
            <a:normAutofit/>
          </a:bodyPr>
          <a:lstStyle/>
          <a:p>
            <a:r>
              <a:rPr lang="en-US" sz="5400" dirty="0">
                <a:latin typeface="KG TRIBECA STAMP" panose="02000505000000020004" pitchFamily="2" charset="0"/>
              </a:rPr>
              <a:t>Paul’s Own Trash! (3:3-6)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0E0C3B-D535-2D43-11A9-5B85877C5F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68960" y="1209040"/>
            <a:ext cx="5450840" cy="5648960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en-US" sz="4000" b="1" dirty="0"/>
              <a:t>Privilege – Circumcised</a:t>
            </a:r>
          </a:p>
          <a:p>
            <a:pPr marL="0" indent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4000" dirty="0"/>
              <a:t>Matthew 15:26-28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4000" b="1" dirty="0"/>
              <a:t>Nationality – Israel</a:t>
            </a:r>
          </a:p>
          <a:p>
            <a:pPr marL="0" indent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4000" dirty="0"/>
              <a:t>Deuteronomy 7:6-8</a:t>
            </a:r>
          </a:p>
          <a:p>
            <a:pPr marL="0" indent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4000" b="1" dirty="0"/>
              <a:t>Heritage – Benjamite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4000" b="1" dirty="0"/>
              <a:t>Standing – Hebrew of Hebrews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4000" dirty="0"/>
              <a:t>Acts 21:39-40</a:t>
            </a:r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2BE02B-42A9-7C4D-C9AF-A58BF003BC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209040"/>
            <a:ext cx="5379720" cy="5283200"/>
          </a:xfrm>
        </p:spPr>
        <p:txBody>
          <a:bodyPr>
            <a:normAutofit/>
          </a:bodyPr>
          <a:lstStyle/>
          <a:p>
            <a:pPr marL="457200" indent="0">
              <a:spcBef>
                <a:spcPts val="0"/>
              </a:spcBef>
              <a:buNone/>
            </a:pPr>
            <a:r>
              <a:rPr lang="en-US" sz="4000" b="1" dirty="0"/>
              <a:t>Sect – Pharisee</a:t>
            </a:r>
          </a:p>
          <a:p>
            <a:pPr marL="457200" indent="0">
              <a:spcBef>
                <a:spcPts val="0"/>
              </a:spcBef>
              <a:buNone/>
            </a:pPr>
            <a:r>
              <a:rPr lang="en-US" sz="4000" dirty="0"/>
              <a:t>Matthew 5:20</a:t>
            </a:r>
          </a:p>
          <a:p>
            <a:pPr marL="45720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4000" dirty="0"/>
              <a:t>Acts 26:5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4000" b="1" dirty="0"/>
              <a:t>Diligence – Persecutor</a:t>
            </a:r>
          </a:p>
          <a:p>
            <a:pPr marL="0" indent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4000" dirty="0"/>
              <a:t>Acts 26:9-11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4000" b="1" dirty="0"/>
              <a:t>Obedience - Blameless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23B3BBD-7A24-B60A-66C9-7C57398BF8A3}"/>
              </a:ext>
            </a:extLst>
          </p:cNvPr>
          <p:cNvSpPr txBox="1"/>
          <p:nvPr/>
        </p:nvSpPr>
        <p:spPr>
          <a:xfrm>
            <a:off x="11904785" y="7543800"/>
            <a:ext cx="471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Na</a:t>
            </a:r>
          </a:p>
        </p:txBody>
      </p:sp>
    </p:spTree>
    <p:extLst>
      <p:ext uri="{BB962C8B-B14F-4D97-AF65-F5344CB8AC3E}">
        <p14:creationId xmlns:p14="http://schemas.microsoft.com/office/powerpoint/2010/main" val="39397252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4643EA-02E9-8CED-4090-61675BE9FD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" y="71121"/>
            <a:ext cx="11826240" cy="1107440"/>
          </a:xfrm>
        </p:spPr>
        <p:txBody>
          <a:bodyPr>
            <a:noAutofit/>
          </a:bodyPr>
          <a:lstStyle/>
          <a:p>
            <a:pPr algn="ctr"/>
            <a:r>
              <a:rPr lang="en-US" sz="4800" dirty="0">
                <a:latin typeface="KG TRIBECA STAMP" panose="02000505000000020004" pitchFamily="2" charset="0"/>
              </a:rPr>
              <a:t>What is Important – Faith in Christ!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67FF9A-2296-8F9C-8AC2-411CF53D1F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78561"/>
            <a:ext cx="10515600" cy="4998402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en-US" sz="4000" b="1" dirty="0"/>
              <a:t>Know the Truth About Jesus</a:t>
            </a:r>
          </a:p>
          <a:p>
            <a:pPr marL="0" indent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3600" dirty="0"/>
              <a:t>1 Corinthians 8:1; John 17:3; 2 Peter 1:2-4</a:t>
            </a:r>
            <a:br>
              <a:rPr lang="en-US" sz="3600" dirty="0"/>
            </a:br>
            <a:r>
              <a:rPr lang="en-US" sz="3600" dirty="0"/>
              <a:t>2 Peter 3:17-18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4000" b="1" dirty="0"/>
              <a:t>Give EXCLUSIVE Value to Jesus </a:t>
            </a:r>
          </a:p>
          <a:p>
            <a:pPr marL="0" indent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3600" dirty="0"/>
              <a:t>Luke 14:25-26; Matthew 5:29-30; John 17:3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4000" b="1" dirty="0"/>
              <a:t>Count All Else as Rubble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3600" dirty="0"/>
              <a:t>Luke 18:28-30</a:t>
            </a:r>
          </a:p>
        </p:txBody>
      </p:sp>
    </p:spTree>
    <p:extLst>
      <p:ext uri="{BB962C8B-B14F-4D97-AF65-F5344CB8AC3E}">
        <p14:creationId xmlns:p14="http://schemas.microsoft.com/office/powerpoint/2010/main" val="37191585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3625166-4EA5-212F-6749-710C4D52A2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0E9D1E-C97E-7BE0-A751-1D70D27E03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" y="71121"/>
            <a:ext cx="11826240" cy="1107440"/>
          </a:xfrm>
        </p:spPr>
        <p:txBody>
          <a:bodyPr>
            <a:noAutofit/>
          </a:bodyPr>
          <a:lstStyle/>
          <a:p>
            <a:pPr algn="ctr"/>
            <a:r>
              <a:rPr lang="en-US" sz="4700" dirty="0">
                <a:latin typeface="KG TRIBECA STAMP" panose="02000505000000020004" pitchFamily="2" charset="0"/>
              </a:rPr>
              <a:t>What We Get – Taking Out the Trash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7DAFD7-EB4C-7B46-6C5C-DBFADE6CDA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78561"/>
            <a:ext cx="10515600" cy="4998402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en-US" sz="4000" b="1" dirty="0"/>
              <a:t>We are Found in Him</a:t>
            </a:r>
          </a:p>
          <a:p>
            <a:pPr marL="0" indent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3600" dirty="0"/>
              <a:t>Galatians 3:27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4000" b="1" dirty="0"/>
              <a:t>We Have True Righteousness by Faith</a:t>
            </a:r>
          </a:p>
          <a:p>
            <a:pPr marL="0" indent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3600" dirty="0"/>
              <a:t>2 Corinthians 5:21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4000" b="1" dirty="0"/>
              <a:t>We Know the Truth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3600" dirty="0"/>
              <a:t>Ephesians 1:19-20; Romans 8:17</a:t>
            </a:r>
            <a:br>
              <a:rPr lang="en-US" sz="3600" dirty="0"/>
            </a:br>
            <a:r>
              <a:rPr lang="en-US" sz="3600" dirty="0"/>
              <a:t>Matthew 26:37-39; Galatians 2:20</a:t>
            </a:r>
          </a:p>
        </p:txBody>
      </p:sp>
    </p:spTree>
    <p:extLst>
      <p:ext uri="{BB962C8B-B14F-4D97-AF65-F5344CB8AC3E}">
        <p14:creationId xmlns:p14="http://schemas.microsoft.com/office/powerpoint/2010/main" val="11212806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B87CBF-8444-AB6E-DED1-D861C13EC5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56584" y="1122363"/>
            <a:ext cx="6092686" cy="1014550"/>
          </a:xfrm>
        </p:spPr>
        <p:txBody>
          <a:bodyPr anchor="t"/>
          <a:lstStyle/>
          <a:p>
            <a:r>
              <a:rPr lang="en-US" dirty="0">
                <a:latin typeface="KG TRIBECA STAMP" panose="02000505000000020004" pitchFamily="2" charset="0"/>
              </a:rPr>
              <a:t>Conclusion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1C8CAC-4870-7D28-15E6-66DA707452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56584" y="2428567"/>
            <a:ext cx="6092686" cy="4227871"/>
          </a:xfrm>
        </p:spPr>
        <p:txBody>
          <a:bodyPr>
            <a:normAutofit/>
          </a:bodyPr>
          <a:lstStyle/>
          <a:p>
            <a:r>
              <a:rPr lang="en-US" sz="4400" b="1" dirty="0"/>
              <a:t>Ultimately, all of this is done to attain the Resurrection of the Dead!</a:t>
            </a:r>
          </a:p>
          <a:p>
            <a:endParaRPr lang="en-US" sz="4400" b="1" dirty="0"/>
          </a:p>
          <a:p>
            <a:r>
              <a:rPr lang="en-US" sz="4000" dirty="0"/>
              <a:t>1 Corinthians 15:39-49</a:t>
            </a:r>
          </a:p>
        </p:txBody>
      </p:sp>
    </p:spTree>
    <p:extLst>
      <p:ext uri="{BB962C8B-B14F-4D97-AF65-F5344CB8AC3E}">
        <p14:creationId xmlns:p14="http://schemas.microsoft.com/office/powerpoint/2010/main" val="5648575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336</TotalTime>
  <Words>154</Words>
  <Application>Microsoft Office PowerPoint</Application>
  <PresentationFormat>Widescreen</PresentationFormat>
  <Paragraphs>35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Aptos</vt:lpstr>
      <vt:lpstr>Aptos Display</vt:lpstr>
      <vt:lpstr>Arial</vt:lpstr>
      <vt:lpstr>KG TRIBECA STAMP</vt:lpstr>
      <vt:lpstr>Office Theme</vt:lpstr>
      <vt:lpstr>Taking Out the Trash</vt:lpstr>
      <vt:lpstr>Paul’s Own Trash! (3:3-6)</vt:lpstr>
      <vt:lpstr>What is Important – Faith in Christ!</vt:lpstr>
      <vt:lpstr>What We Get – Taking Out the Trash</vt:lpstr>
      <vt:lpstr>Conclusion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Stan Cox</dc:creator>
  <cp:lastModifiedBy>Stan Cox</cp:lastModifiedBy>
  <cp:revision>1</cp:revision>
  <dcterms:created xsi:type="dcterms:W3CDTF">2026-09-26T17:22:25Z</dcterms:created>
  <dcterms:modified xsi:type="dcterms:W3CDTF">2026-09-26T22:58:32Z</dcterms:modified>
</cp:coreProperties>
</file>