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98" autoAdjust="0"/>
  </p:normalViewPr>
  <p:slideViewPr>
    <p:cSldViewPr>
      <p:cViewPr varScale="1">
        <p:scale>
          <a:sx n="53" d="100"/>
          <a:sy n="53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2000" dirty="0">
                <a:latin typeface="Bernard MT Condensed" pitchFamily="18" charset="0"/>
              </a:rPr>
              <a:t>Teach Me, O Lord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March 10, 2013 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4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DCB2286A-258B-46B8-BDCD-3443AB672046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5F049E7D-1620-4B90-9628-FDBF654E6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/>
            <a:r>
              <a:rPr lang="en-US" dirty="0" smtClean="0"/>
              <a:t>Textual study of Psalm 25, with application to salvation</a:t>
            </a:r>
            <a:r>
              <a:rPr lang="en-US" baseline="0" dirty="0" smtClean="0"/>
              <a:t> under the covenant of Christ.</a:t>
            </a:r>
            <a:endParaRPr lang="en-US" dirty="0" smtClean="0"/>
          </a:p>
          <a:p>
            <a:r>
              <a:rPr lang="en-US" dirty="0" smtClean="0"/>
              <a:t>Print Slides: 2,8,10</a:t>
            </a:r>
          </a:p>
          <a:p>
            <a:r>
              <a:rPr lang="en-US" dirty="0" smtClean="0"/>
              <a:t>Preached at West Side on March 9, 2013</a:t>
            </a:r>
            <a:r>
              <a:rPr lang="en-US" baseline="0" dirty="0" smtClean="0"/>
              <a:t> 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49E7D-1620-4B90-9628-FDBF654E6E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7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49E7D-1620-4B90-9628-FDBF654E6E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0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6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4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6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0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9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7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WatercolorSponge/>
                    </a14:imgEffect>
                    <a14:imgEffect>
                      <a14:sharpenSoften amount="-100000"/>
                    </a14:imgEffect>
                    <a14:imgEffect>
                      <a14:brightnessContrast bright="-44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3CC1-A904-4466-A7B7-764000C0DD12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2D-1D38-4ED8-A617-94DAB850B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72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Teach Me, O Lord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543800" cy="4038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“Show me </a:t>
            </a:r>
            <a:r>
              <a:rPr lang="en-US" dirty="0">
                <a:solidFill>
                  <a:schemeClr val="bg1"/>
                </a:solidFill>
              </a:rPr>
              <a:t>Y</a:t>
            </a:r>
            <a:r>
              <a:rPr lang="en-US" dirty="0" smtClean="0">
                <a:solidFill>
                  <a:schemeClr val="bg1"/>
                </a:solidFill>
              </a:rPr>
              <a:t>our ways, O Lord;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Teach me Your paths.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Lead me in Your truth and teach me,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For You are the God of my salvation;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On You I wait all the day.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(Psalm 25:4-5)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543800" cy="4495800"/>
          </a:xfrm>
        </p:spPr>
        <p:txBody>
          <a:bodyPr/>
          <a:lstStyle/>
          <a:p>
            <a:pPr indent="339725" algn="l"/>
            <a:r>
              <a:rPr lang="en-US" dirty="0" smtClean="0">
                <a:solidFill>
                  <a:schemeClr val="bg1"/>
                </a:solidFill>
              </a:rPr>
              <a:t>David’s prayer to be mentored by God was fulfilled.</a:t>
            </a:r>
          </a:p>
          <a:p>
            <a:pPr indent="339725" algn="l"/>
            <a:endParaRPr lang="en-US" dirty="0">
              <a:solidFill>
                <a:schemeClr val="bg1"/>
              </a:solidFill>
            </a:endParaRPr>
          </a:p>
          <a:p>
            <a:pPr indent="339725" algn="l"/>
            <a:r>
              <a:rPr lang="en-US" dirty="0" smtClean="0">
                <a:solidFill>
                  <a:schemeClr val="bg1"/>
                </a:solidFill>
              </a:rPr>
              <a:t>Our prayer for guidance and instruction will be as well, if we live a life of faith!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9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Teach Me, O Lord (Psalm 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must desire for God to be our Instructor, to mentor us in His ways (4-5)</a:t>
            </a:r>
          </a:p>
          <a:p>
            <a:r>
              <a:rPr lang="en-US" dirty="0" smtClean="0"/>
              <a:t>To be guided, we must be humble (9)</a:t>
            </a:r>
          </a:p>
          <a:p>
            <a:r>
              <a:rPr lang="en-US" dirty="0" smtClean="0"/>
              <a:t>To be guided, we must be patient (3,21)</a:t>
            </a:r>
          </a:p>
          <a:p>
            <a:r>
              <a:rPr lang="en-US" dirty="0" smtClean="0"/>
              <a:t>To be guided, we must be reverent (12-14)</a:t>
            </a:r>
            <a:endParaRPr lang="en-US" dirty="0" smtClean="0"/>
          </a:p>
          <a:p>
            <a:r>
              <a:rPr lang="en-US" dirty="0" smtClean="0"/>
              <a:t>To be guided, we must repent (6-8, 11)</a:t>
            </a:r>
          </a:p>
          <a:p>
            <a:r>
              <a:rPr lang="en-US" dirty="0" smtClean="0"/>
              <a:t>To be guided, we must obey (10)</a:t>
            </a:r>
          </a:p>
          <a:p>
            <a:r>
              <a:rPr lang="en-US" dirty="0" smtClean="0"/>
              <a:t>To be guided, we must trust Him (2, 20-21)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Teach Me, O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Show me your ways… Jesus Did!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(1 Peter 2:21)</a:t>
            </a:r>
          </a:p>
        </p:txBody>
      </p:sp>
    </p:spTree>
    <p:extLst>
      <p:ext uri="{BB962C8B-B14F-4D97-AF65-F5344CB8AC3E}">
        <p14:creationId xmlns:p14="http://schemas.microsoft.com/office/powerpoint/2010/main" val="47599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1 Peter 2:21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For to this you were called,              because Christ also suffered for us,</a:t>
            </a:r>
            <a:r>
              <a:rPr lang="en-US" baseline="30000" dirty="0"/>
              <a:t> </a:t>
            </a:r>
            <a:r>
              <a:rPr lang="en-US" baseline="30000" dirty="0" smtClean="0"/>
              <a:t>         </a:t>
            </a:r>
            <a:r>
              <a:rPr lang="en-US" dirty="0" smtClean="0"/>
              <a:t>leaving us an example, that you should follow His steps:</a:t>
            </a:r>
            <a:endParaRPr lang="en-US" sz="3200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625600" cy="1620456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5972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Teach Me, O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Show me your ways… Jesus Did!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(1 Peter 2:21)</a:t>
            </a:r>
          </a:p>
          <a:p>
            <a:r>
              <a:rPr lang="en-US" sz="3400" b="1" dirty="0" smtClean="0"/>
              <a:t>Teach me your paths… Jesus Does!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(Matthew 28:18-20; 7:13-14)</a:t>
            </a:r>
          </a:p>
        </p:txBody>
      </p:sp>
    </p:spTree>
    <p:extLst>
      <p:ext uri="{BB962C8B-B14F-4D97-AF65-F5344CB8AC3E}">
        <p14:creationId xmlns:p14="http://schemas.microsoft.com/office/powerpoint/2010/main" val="13580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Matthew 28:18-20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3340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And Jesus came and spoke to                   them, saying, “All authority has                       been given to Me in heaven and on earth. </a:t>
            </a:r>
            <a:r>
              <a:rPr lang="en-US" baseline="30000" dirty="0" smtClean="0"/>
              <a:t>19 </a:t>
            </a:r>
            <a:r>
              <a:rPr lang="en-US" dirty="0" smtClean="0"/>
              <a:t>Go therefore and </a:t>
            </a:r>
            <a:r>
              <a:rPr lang="en-US" dirty="0" smtClean="0">
                <a:solidFill>
                  <a:srgbClr val="FFFF00"/>
                </a:solidFill>
              </a:rPr>
              <a:t>make disciples </a:t>
            </a:r>
            <a:r>
              <a:rPr lang="en-US" dirty="0" smtClean="0"/>
              <a:t>of all the nations, baptizing them in the name of the Father and of the Son and of the Holy Spirit, </a:t>
            </a:r>
            <a:r>
              <a:rPr lang="en-US" baseline="30000" dirty="0" smtClean="0"/>
              <a:t>20 </a:t>
            </a:r>
            <a:r>
              <a:rPr lang="en-US" dirty="0" smtClean="0">
                <a:solidFill>
                  <a:srgbClr val="FFFF00"/>
                </a:solidFill>
              </a:rPr>
              <a:t>teaching them to observe all things that I have commanded you</a:t>
            </a:r>
            <a:r>
              <a:rPr lang="en-US" dirty="0" smtClean="0"/>
              <a:t>; and lo, I am with you always, </a:t>
            </a:r>
            <a:r>
              <a:rPr lang="en-US" i="1" dirty="0" smtClean="0"/>
              <a:t>even</a:t>
            </a:r>
            <a:r>
              <a:rPr lang="en-US" dirty="0" smtClean="0"/>
              <a:t> to the end of the age.” Amen.</a:t>
            </a:r>
            <a:endParaRPr lang="en-US" sz="3200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625600" cy="1620456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596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Matthew 7:13-14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/>
          </a:bodyPr>
          <a:lstStyle/>
          <a:p>
            <a:pPr marL="0" indent="280988">
              <a:buNone/>
            </a:pPr>
            <a:r>
              <a:rPr lang="en-US" dirty="0" smtClean="0"/>
              <a:t>“Enter by the narrow gate; for                  wide </a:t>
            </a:r>
            <a:r>
              <a:rPr lang="en-US" i="1" dirty="0" smtClean="0"/>
              <a:t>is</a:t>
            </a:r>
            <a:r>
              <a:rPr lang="en-US" dirty="0" smtClean="0"/>
              <a:t> the gate and broad </a:t>
            </a:r>
            <a:r>
              <a:rPr lang="en-US" i="1" dirty="0" smtClean="0"/>
              <a:t>is</a:t>
            </a:r>
            <a:r>
              <a:rPr lang="en-US" dirty="0" smtClean="0"/>
              <a:t> the                     way that leads to destruction, and there are many who go in by it. </a:t>
            </a:r>
            <a:r>
              <a:rPr lang="en-US" baseline="30000" dirty="0" smtClean="0"/>
              <a:t>14 </a:t>
            </a:r>
            <a:r>
              <a:rPr lang="en-US" dirty="0" smtClean="0">
                <a:solidFill>
                  <a:srgbClr val="FFFF00"/>
                </a:solidFill>
              </a:rPr>
              <a:t>Because narrow </a:t>
            </a:r>
            <a:r>
              <a:rPr lang="en-US" i="1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the gate and difficult </a:t>
            </a:r>
            <a:r>
              <a:rPr lang="en-US" i="1" dirty="0" smtClean="0">
                <a:solidFill>
                  <a:srgbClr val="FFFF00"/>
                </a:solidFill>
              </a:rPr>
              <a:t>is</a:t>
            </a:r>
            <a:r>
              <a:rPr lang="en-US" dirty="0" smtClean="0">
                <a:solidFill>
                  <a:srgbClr val="FFFF00"/>
                </a:solidFill>
              </a:rPr>
              <a:t> the way which leads to life, and there are few who find it</a:t>
            </a:r>
            <a:r>
              <a:rPr lang="en-US" dirty="0" smtClean="0"/>
              <a:t>.</a:t>
            </a:r>
            <a:endParaRPr lang="en-US" sz="3200" i="1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625600" cy="1620456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596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Teach Me, O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Show me your ways… Jesus Did!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(1 Peter 2:21)</a:t>
            </a:r>
          </a:p>
          <a:p>
            <a:r>
              <a:rPr lang="en-US" sz="3400" b="1" dirty="0" smtClean="0"/>
              <a:t>Teach me your paths… Jesus Does!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(Matthew 28:18-20; 7:13-14)</a:t>
            </a:r>
          </a:p>
          <a:p>
            <a:r>
              <a:rPr lang="en-US" sz="3400" b="1" dirty="0" smtClean="0"/>
              <a:t>Lead me in your truth… Jesus Does!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rgbClr val="FFFF00"/>
                </a:solidFill>
              </a:rPr>
              <a:t>(John 10:14, 27-29)</a:t>
            </a:r>
            <a:endParaRPr lang="en-US" sz="32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dirty="0" smtClean="0"/>
              <a:t>John 10:14, 27-29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77200" cy="5105400"/>
          </a:xfrm>
        </p:spPr>
        <p:txBody>
          <a:bodyPr>
            <a:normAutofit fontScale="92500"/>
          </a:bodyPr>
          <a:lstStyle/>
          <a:p>
            <a:pPr marL="0" indent="280988">
              <a:buNone/>
            </a:pPr>
            <a:r>
              <a:rPr lang="en-US" dirty="0" smtClean="0"/>
              <a:t>(14),  I am the good shepherd; and                   I know My </a:t>
            </a:r>
            <a:r>
              <a:rPr lang="en-US" i="1" dirty="0" smtClean="0"/>
              <a:t>sheep,</a:t>
            </a:r>
            <a:r>
              <a:rPr lang="en-US" dirty="0" smtClean="0"/>
              <a:t> and am known by                 My own.</a:t>
            </a:r>
          </a:p>
          <a:p>
            <a:pPr marL="0" indent="280988">
              <a:buNone/>
            </a:pPr>
            <a:endParaRPr lang="en-US" sz="800" i="1" dirty="0">
              <a:solidFill>
                <a:srgbClr val="FFFF00"/>
              </a:solidFill>
            </a:endParaRPr>
          </a:p>
          <a:p>
            <a:pPr marL="0" indent="280988">
              <a:buNone/>
            </a:pPr>
            <a:r>
              <a:rPr lang="en-US" dirty="0" smtClean="0"/>
              <a:t>(27-29), </a:t>
            </a:r>
            <a:r>
              <a:rPr lang="en-US" dirty="0" smtClean="0">
                <a:solidFill>
                  <a:srgbClr val="FFFF00"/>
                </a:solidFill>
              </a:rPr>
              <a:t>My sheep hear My voice, and I know them, and they follow Me</a:t>
            </a:r>
            <a:r>
              <a:rPr lang="en-US" dirty="0" smtClean="0"/>
              <a:t>. </a:t>
            </a:r>
            <a:r>
              <a:rPr lang="en-US" baseline="30000" dirty="0" smtClean="0"/>
              <a:t>28 </a:t>
            </a:r>
            <a:r>
              <a:rPr lang="en-US" dirty="0" smtClean="0"/>
              <a:t>And I give them eternal life, and they shall never perish; neither shall anyone snatch them out of My hand. </a:t>
            </a:r>
            <a:r>
              <a:rPr lang="en-US" baseline="30000" dirty="0" smtClean="0"/>
              <a:t>29 </a:t>
            </a:r>
            <a:r>
              <a:rPr lang="en-US" dirty="0" smtClean="0"/>
              <a:t>My Father, who has given </a:t>
            </a:r>
            <a:r>
              <a:rPr lang="en-US" i="1" dirty="0" smtClean="0"/>
              <a:t>them</a:t>
            </a:r>
            <a:r>
              <a:rPr lang="en-US" dirty="0" smtClean="0"/>
              <a:t> to Me, is greater than all; and no one is able to snatch </a:t>
            </a:r>
            <a:r>
              <a:rPr lang="en-US" i="1" dirty="0" smtClean="0"/>
              <a:t>them</a:t>
            </a:r>
            <a:r>
              <a:rPr lang="en-US" dirty="0" smtClean="0"/>
              <a:t> out of My Father’s hand.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04800"/>
            <a:ext cx="1625600" cy="1620456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5969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406</Words>
  <Application>Microsoft Office PowerPoint</Application>
  <PresentationFormat>On-screen Show (4:3)</PresentationFormat>
  <Paragraphs>46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Teach Me, O Lord</vt:lpstr>
      <vt:lpstr>Teach Me, O Lord (Psalm 25)</vt:lpstr>
      <vt:lpstr>Teach Me, O Lord</vt:lpstr>
      <vt:lpstr>1 Peter 2:21</vt:lpstr>
      <vt:lpstr>Teach Me, O Lord</vt:lpstr>
      <vt:lpstr>Matthew 28:18-20</vt:lpstr>
      <vt:lpstr>Matthew 7:13-14</vt:lpstr>
      <vt:lpstr>Teach Me, O Lord</vt:lpstr>
      <vt:lpstr>John 10:14, 27-29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 Me, O Lord</dc:title>
  <dc:creator>Stan</dc:creator>
  <cp:lastModifiedBy>Stan</cp:lastModifiedBy>
  <cp:revision>9</cp:revision>
  <cp:lastPrinted>2013-03-10T05:17:21Z</cp:lastPrinted>
  <dcterms:created xsi:type="dcterms:W3CDTF">2013-03-10T04:03:42Z</dcterms:created>
  <dcterms:modified xsi:type="dcterms:W3CDTF">2013-03-10T05:20:15Z</dcterms:modified>
</cp:coreProperties>
</file>