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B0ADDA-9278-9938-DB58-32961DC81C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84613" cy="749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800" dirty="0">
                <a:latin typeface="Bebas Neue" panose="020B0606020202050201" pitchFamily="34" charset="0"/>
              </a:rPr>
              <a:t>The Characteristics of a Fool 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027E2-55AD-B3E6-7E2E-2613AC373C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December 28,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B9D18-2D1B-2A7A-6606-A53B35C114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0F585-E07C-9CC6-9E60-90D15A44B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</a:t>
            </a:r>
          </a:p>
        </p:txBody>
      </p:sp>
    </p:spTree>
    <p:extLst>
      <p:ext uri="{BB962C8B-B14F-4D97-AF65-F5344CB8AC3E}">
        <p14:creationId xmlns:p14="http://schemas.microsoft.com/office/powerpoint/2010/main" val="188991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FCED4-0DC9-A1C5-75E7-BB8BAD5F5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FC327-F24F-56B4-F490-0BE75F6F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6278-0D61-BDC0-F8D5-17C75918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3A151-93F2-A790-308E-D3A5C179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0321F-7837-7D91-7293-0255C9CB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2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C38A-2E9E-2288-4677-92B9DC38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B461A-ABED-29F0-0F24-E1B4A5CB0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2F021-67DE-D8F4-8821-F939168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17E86-1B9C-827F-27BE-880E19CE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A58D-9C1C-5772-BA56-548481EC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3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442E2-207F-9423-8ED8-30304CE05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0A7D5-2915-7C68-A1A4-13C313C0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80B5C-9B05-5C02-2981-290F19A5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FB559-5888-E9AB-8104-18805B11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8FEE-82BD-C695-4CC9-73B19511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BBD8-3FEB-F514-1FC7-5DBF67DF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1D09-05AE-E3EF-93E8-AAC4894B0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2DB4E-1D79-D94E-2720-73DA176F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4C5C9-B8FA-DCB4-E6BD-B1404A6B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66F3-671E-9B52-E93C-8ED8369A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F4F8-0AA1-46C4-FA46-B04BA9F3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B209E-22A6-C614-D28D-4A131442A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00B77-7D5F-4FEC-91A3-DAC8D841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1F00-73FD-3531-3716-E23FEE19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B2D37-9B48-97CD-096C-C78B410E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54B0-B846-792F-BABE-DA8742A6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311-947B-BE54-0063-FB4493853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FA206-7E36-584D-D38A-E40D1998C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E2945-3B43-0719-88CF-D5A617B9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D0DE0-10B7-FD4A-A1E5-70C446AD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23678-33A2-9DCD-06E5-A5800E09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D2A3-A7FA-1497-2D10-F907363A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DBE8E-ACC9-6F44-3C39-3B38AA02D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685E9-095A-3DF8-8F0B-440B391D3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41E91-83B6-6CD7-C35C-B0E5BEDE6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E6511-6634-F774-40F2-3BB084FB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00C74-3973-6EDA-A119-6A474029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7A2E5-C996-6704-F395-9C430039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3720-4635-A6F9-91C5-4487F52E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E025-43E7-9B6C-9B5B-67F16351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46342-7FEA-552F-5BCF-7FAE037C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6992B-9E22-CCC4-679E-9EA942C8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3F127-B7AF-C053-6281-F8CAA813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ECDAB-9101-C90A-2F64-E365D8B2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5E897-D2D9-414E-0870-4856EE3C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04860-B75F-6F53-6D39-EECD5752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9632-9B78-E44D-8B42-49EB2B1C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64E4-E737-68A7-904C-002FFFF21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57CEA-CF3A-6C40-A2F3-C13C9D428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3A413-6BBA-59E2-3B7F-275849C8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27344-9926-908D-5257-16A7B0C5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41594-D556-3092-3271-3AB6AC35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370F-244D-FFFA-1E08-BE51D216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46B6A-8B3F-EC9F-87E3-1718E335E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0E03C-5217-C108-974E-C3FC62954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366C6-5F76-815E-E511-4A4D5A3E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2A2F0-7A21-7CBA-1EE0-AF9E2960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AAA57-B146-07C0-FD67-B1E428EF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3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0F9-AD38-EDC0-D030-3CE2DD51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51A4B-2310-59AD-775A-A3AEA98C8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C8A4-7892-DE33-A044-4082EC468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75AC19-3A11-4007-8E76-8C4F33994C1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A392B-C2C8-663E-6F45-9C048A878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B34CB-3588-B43A-D2FA-114CDC87A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163DB9-33F4-42AA-9C4C-D860C948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1595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BE59-63F7-43B4-4384-7011EF280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233" y="1585734"/>
            <a:ext cx="5775767" cy="48497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latin typeface="Aptos Narrow" panose="020B0004020202020204" pitchFamily="34" charset="0"/>
              </a:rPr>
              <a:t>Denies the existence of God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600" dirty="0">
                <a:latin typeface="Aptos Narrow" panose="020B0004020202020204" pitchFamily="34" charset="0"/>
              </a:rPr>
              <a:t>Psalm  14:1; Rom. 1:18-21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latin typeface="Aptos Narrow" panose="020B0004020202020204" pitchFamily="34" charset="0"/>
              </a:rPr>
              <a:t>Does not control himself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600" dirty="0">
                <a:latin typeface="Aptos Narrow" panose="020B0004020202020204" pitchFamily="34" charset="0"/>
              </a:rPr>
              <a:t>Prov. 19:1; 12:16; 7:24-27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latin typeface="Aptos Narrow" panose="020B0004020202020204" pitchFamily="34" charset="0"/>
              </a:rPr>
              <a:t>Ignores the dangers of sin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600" dirty="0">
                <a:latin typeface="Aptos Narrow" panose="020B0004020202020204" pitchFamily="34" charset="0"/>
              </a:rPr>
              <a:t>Prov. 10:23; 14:16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155A5-0DA2-7935-EF90-D2AC6AF8B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864" y="1585733"/>
            <a:ext cx="5575136" cy="4849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Refuses godly</a:t>
            </a:r>
            <a:br>
              <a:rPr lang="en-US" sz="4000" b="1" dirty="0"/>
            </a:br>
            <a:r>
              <a:rPr lang="en-US" sz="4000" b="1" dirty="0"/>
              <a:t>counsel (arrogant)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600" dirty="0"/>
              <a:t>Proverbs 12:15;</a:t>
            </a:r>
            <a:br>
              <a:rPr lang="en-US" sz="3600" dirty="0"/>
            </a:br>
            <a:r>
              <a:rPr lang="en-US" sz="3600" dirty="0"/>
              <a:t>Ecclesiastes 10:12-14</a:t>
            </a:r>
          </a:p>
          <a:p>
            <a:pPr marL="0" indent="0">
              <a:buNone/>
            </a:pPr>
            <a:r>
              <a:rPr lang="en-US" sz="4000" b="1" dirty="0"/>
              <a:t>Does not prepare his soul for death</a:t>
            </a:r>
          </a:p>
          <a:p>
            <a:pPr marL="457200" lvl="1" indent="0">
              <a:buNone/>
            </a:pPr>
            <a:r>
              <a:rPr lang="en-US" sz="3600" dirty="0"/>
              <a:t>Luke 12:20-21</a:t>
            </a:r>
          </a:p>
        </p:txBody>
      </p:sp>
    </p:spTree>
    <p:extLst>
      <p:ext uri="{BB962C8B-B14F-4D97-AF65-F5344CB8AC3E}">
        <p14:creationId xmlns:p14="http://schemas.microsoft.com/office/powerpoint/2010/main" val="3105090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2707-FBC8-C651-CABC-860351DC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7" y="1348973"/>
            <a:ext cx="6754793" cy="527174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900" dirty="0"/>
              <a:t>The fool brings sorrow                                  ultimately to himself.  But, he                    brings sadness to those who love him as well</a:t>
            </a:r>
            <a:r>
              <a:rPr lang="en-US" sz="2700" dirty="0"/>
              <a:t>.    </a:t>
            </a:r>
            <a:br>
              <a:rPr lang="en-US" sz="2200" dirty="0"/>
            </a:br>
            <a:br>
              <a:rPr lang="en-US" sz="2200" dirty="0"/>
            </a:br>
            <a:r>
              <a:rPr lang="en-US" i="1" dirty="0"/>
              <a:t>     </a:t>
            </a:r>
            <a:r>
              <a:rPr lang="en-US" sz="4900" i="1" dirty="0"/>
              <a:t>“He who begets a scoffer does so to his sorrow, And the father of a fool has no joy.”  </a:t>
            </a:r>
            <a:r>
              <a:rPr lang="en-US" sz="4900" dirty="0"/>
              <a:t>(Proverbs 17:21)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0221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Aptos Narrow</vt:lpstr>
      <vt:lpstr>Arial</vt:lpstr>
      <vt:lpstr>Bebas Neue</vt:lpstr>
      <vt:lpstr>Office Theme</vt:lpstr>
      <vt:lpstr>PowerPoint Presentation</vt:lpstr>
      <vt:lpstr>PowerPoint Presentation</vt:lpstr>
      <vt:lpstr> The fool brings sorrow                                  ultimately to himself.  But, he                    brings sadness to those who love him as well.           “He who begets a scoffer does so to his sorrow, And the father of a fool has no joy.”  (Proverbs 17:21)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3</cp:revision>
  <dcterms:created xsi:type="dcterms:W3CDTF">2025-12-27T19:44:08Z</dcterms:created>
  <dcterms:modified xsi:type="dcterms:W3CDTF">2025-12-28T02:38:15Z</dcterms:modified>
</cp:coreProperties>
</file>