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78492-B713-40CA-81BD-D5E0F955490F}" v="16" dt="2025-01-12T02:17:36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EB78492-B713-40CA-81BD-D5E0F955490F}"/>
    <pc:docChg chg="custSel modSld modHandout">
      <pc:chgData name="Stan Cox" userId="9376f276357bfffd" providerId="LiveId" clId="{DEB78492-B713-40CA-81BD-D5E0F955490F}" dt="2025-01-12T02:40:42.897" v="185" actId="478"/>
      <pc:docMkLst>
        <pc:docMk/>
      </pc:docMkLst>
      <pc:sldChg chg="addSp delSp modSp mod delAnim modAnim">
        <pc:chgData name="Stan Cox" userId="9376f276357bfffd" providerId="LiveId" clId="{DEB78492-B713-40CA-81BD-D5E0F955490F}" dt="2025-01-12T02:40:38.506" v="183" actId="478"/>
        <pc:sldMkLst>
          <pc:docMk/>
          <pc:sldMk cId="4127173907" sldId="257"/>
        </pc:sldMkLst>
        <pc:spChg chg="add del mod">
          <ac:chgData name="Stan Cox" userId="9376f276357bfffd" providerId="LiveId" clId="{DEB78492-B713-40CA-81BD-D5E0F955490F}" dt="2025-01-12T02:40:36.083" v="181" actId="478"/>
          <ac:spMkLst>
            <pc:docMk/>
            <pc:sldMk cId="4127173907" sldId="257"/>
            <ac:spMk id="2" creationId="{1D9F76B1-B9B2-F544-FA3C-552C8E30845C}"/>
          </ac:spMkLst>
        </pc:spChg>
        <pc:spChg chg="add del mod">
          <ac:chgData name="Stan Cox" userId="9376f276357bfffd" providerId="LiveId" clId="{DEB78492-B713-40CA-81BD-D5E0F955490F}" dt="2025-01-12T02:40:37.387" v="182" actId="478"/>
          <ac:spMkLst>
            <pc:docMk/>
            <pc:sldMk cId="4127173907" sldId="257"/>
            <ac:spMk id="4" creationId="{C0B61EFC-FF49-2A71-0AA6-761C05570C72}"/>
          </ac:spMkLst>
        </pc:spChg>
        <pc:spChg chg="add del mod">
          <ac:chgData name="Stan Cox" userId="9376f276357bfffd" providerId="LiveId" clId="{DEB78492-B713-40CA-81BD-D5E0F955490F}" dt="2025-01-12T02:40:38.506" v="183" actId="478"/>
          <ac:spMkLst>
            <pc:docMk/>
            <pc:sldMk cId="4127173907" sldId="257"/>
            <ac:spMk id="5" creationId="{76602CF1-91C1-2E76-7070-EA39D6FCF967}"/>
          </ac:spMkLst>
        </pc:spChg>
      </pc:sldChg>
      <pc:sldChg chg="addSp delSp modSp mod delAnim modAnim">
        <pc:chgData name="Stan Cox" userId="9376f276357bfffd" providerId="LiveId" clId="{DEB78492-B713-40CA-81BD-D5E0F955490F}" dt="2025-01-12T02:40:42.897" v="185" actId="478"/>
        <pc:sldMkLst>
          <pc:docMk/>
          <pc:sldMk cId="2451692238" sldId="258"/>
        </pc:sldMkLst>
        <pc:spChg chg="add del mod">
          <ac:chgData name="Stan Cox" userId="9376f276357bfffd" providerId="LiveId" clId="{DEB78492-B713-40CA-81BD-D5E0F955490F}" dt="2025-01-12T02:40:41.338" v="184" actId="478"/>
          <ac:spMkLst>
            <pc:docMk/>
            <pc:sldMk cId="2451692238" sldId="258"/>
            <ac:spMk id="2" creationId="{D56B1671-91FA-5F70-00E6-8CFA7C6718B0}"/>
          </ac:spMkLst>
        </pc:spChg>
        <pc:spChg chg="add del mod">
          <ac:chgData name="Stan Cox" userId="9376f276357bfffd" providerId="LiveId" clId="{DEB78492-B713-40CA-81BD-D5E0F955490F}" dt="2025-01-12T02:40:42.897" v="185" actId="478"/>
          <ac:spMkLst>
            <pc:docMk/>
            <pc:sldMk cId="2451692238" sldId="258"/>
            <ac:spMk id="4" creationId="{4C60D997-BE61-DBCF-BF90-A2201DE443F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FEF7A8-0216-E410-AE41-28E403905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6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b="1" dirty="0">
                <a:latin typeface="Abadi" panose="020B0604020104020204" pitchFamily="34" charset="0"/>
              </a:rPr>
              <a:t>THE CHIEF CORNERSTONE</a:t>
            </a:r>
          </a:p>
          <a:p>
            <a:r>
              <a:rPr lang="en-US" dirty="0"/>
              <a:t>Acts 4:8-12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969BA-F0F7-2714-E782-967761BA70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January 12,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171D4-2E0E-CDD7-DC11-3C2D50226A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ED4E4-8101-7EF5-D71C-3FFF97635D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</a:t>
            </a:r>
            <a:fld id="{963EE0A5-3CC5-4D7E-A85C-64EDEF36DF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63A1-7AE8-72F0-31C1-6E0E523FB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971F6-E55F-C206-5127-EAE0F274E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54B2B-E357-60C5-C8DD-CCD9C31A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8810D-CD84-1A08-DFC2-47AEB443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9CA65-9D02-1499-C5B6-1ECA55C8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EB35-AAFB-1206-F4F5-963F5DD1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ED612-A9D7-F38F-18CE-A29BD238F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3A1B3-1AFF-EC1D-C027-67F46C84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E1B08-5B6A-59BD-2111-9E5DCE09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F6604-F787-42E9-EC5B-8750F650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9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0CF66-1998-8C2F-6A6F-69C1B6A72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F4168-277C-8CB7-989B-904096BA9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A60A-B810-934E-71BB-7F8864D2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91F6E-407D-DA23-2D2F-A101590A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4CF3-A4DA-55B4-A22A-D536162B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9865-C0F4-7AAA-53D5-FF334883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FDD50-7005-F67C-6CDD-08A8CCD5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64E69-F9DF-2502-6D42-4319A65A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2DF55-6299-7BF3-D071-ED26263A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06994-A844-200E-8F6E-071C6E53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7B3D-A1C0-9448-7BAD-F117BE35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29AFB-82EF-E8E7-2CA7-CA7827207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FFE-FCF4-2F43-D6ED-AECF8AE8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2EFB6-73FB-6760-3B0D-801CFF20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89D4B-88CA-AF8A-5DD9-69B5B26E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DEB0-8F83-8CA3-3E0A-FDF57D6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55C50-C427-E0FC-8338-A7AB1507F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5F037-ECAC-1718-70BE-53B7C8E1D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A3E7D-B338-CDB5-BFC6-98EEEC47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6442B-0D7D-79D8-8225-7E27D49B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C1CA6-1054-0D1F-78C1-FB3CC203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BC6C-9FD9-4116-D7F1-2AF36BE7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77FAA-C67C-2FCA-5EB6-8F0780F2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C2B-AA84-2994-1E3C-F9B823A22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BD207-15D9-B537-8831-8FED9ECF4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52664-7D5A-53C9-E098-29D71AFB2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71EE6-AB2F-B294-5068-0629D004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1FB06-3E6B-4BC2-39EA-E3584B37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AE9E7-1190-BC05-BD6F-3065C58F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2C13-21C2-0997-DBD6-C0F2AF5E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D1094-2A44-4D5C-AD06-A2D1E81A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E3F55-53D4-CA73-1F1D-F8A211B3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92ED1-4838-7305-474F-10D7B759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3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C817F-0AD5-BB36-5E9D-C518325F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AE951-0F45-90D2-0514-AD0CC6FB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77302-2424-574A-375D-A424B533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8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743C-6780-0E94-EA23-4F3C8816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F7F6-42E3-3010-C9A0-E5FBF8C3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40FD1-131E-C2C0-0E40-70DCC5D3D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2EDE5-51CC-9D77-FAE0-C55237A1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51438-109C-DF70-A473-6CE38AB5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40139-E594-6B38-759D-3D82B349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3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5FAD-11AA-B3AB-37BF-087241C4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8ED11-F84D-0506-5BF4-720CA2E51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606FD-D474-4C2E-1EA9-E6EA5550A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1B4F8-4800-E974-0DD7-A6E07725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C633C-9FC5-B2C8-9A5A-1D4B5482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4BBD2-0CD4-B249-A9D3-F6E4F05A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EE08CB-457D-5247-7F3E-0F5AC73C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ECD20-426B-E358-21D6-439DBE6B9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6769-78A7-BC79-77C2-F48DC7BA6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CE4C11-9FDF-4424-A128-F4CCB385BD94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CAB18-3AB2-8741-E508-418F9F572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3CE55-DEE8-6CE9-19BF-813CD691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1DF46C-3C7F-4597-B3CA-489CBC6F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brick wall&#10;&#10;Description automatically generated">
            <a:extLst>
              <a:ext uri="{FF2B5EF4-FFF2-40B4-BE49-F238E27FC236}">
                <a16:creationId xmlns:a16="http://schemas.microsoft.com/office/drawing/2014/main" id="{48FE8F6A-B798-B70C-D37E-51EFEEC5F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119FF-476E-073C-829E-D7BE4AFE7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tone wall&#10;&#10;Description automatically generated">
            <a:extLst>
              <a:ext uri="{FF2B5EF4-FFF2-40B4-BE49-F238E27FC236}">
                <a16:creationId xmlns:a16="http://schemas.microsoft.com/office/drawing/2014/main" id="{A0F94C9A-35F8-03F8-5A34-97E3E4598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AB1C9-B6AD-CAA7-0904-40A0B078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tone wall&#10;&#10;Description automatically generated">
            <a:extLst>
              <a:ext uri="{FF2B5EF4-FFF2-40B4-BE49-F238E27FC236}">
                <a16:creationId xmlns:a16="http://schemas.microsoft.com/office/drawing/2014/main" id="{664E24AA-DD0B-6A66-EF71-B2D5E7A9D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2E34E-C452-A784-8BB8-3D0EC584C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wall with text overlay&#10;&#10;Description automatically generated">
            <a:extLst>
              <a:ext uri="{FF2B5EF4-FFF2-40B4-BE49-F238E27FC236}">
                <a16:creationId xmlns:a16="http://schemas.microsoft.com/office/drawing/2014/main" id="{8E8E8DF0-02CE-1A96-0CDE-FD3B4439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Abadi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2025-01-12T02:07:04Z</dcterms:created>
  <dcterms:modified xsi:type="dcterms:W3CDTF">2025-01-12T02:40:47Z</dcterms:modified>
</cp:coreProperties>
</file>