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3505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6002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6946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9" y="5029200"/>
            <a:ext cx="5057775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9" y="609600"/>
            <a:ext cx="5057775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30480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87BBEB-02B7-4AA6-9B90-599FA80375DF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A30F76-0C0D-4699-83F7-EB10DA9726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1600200" y="2819400"/>
            <a:ext cx="5943600" cy="1752600"/>
          </a:xfrm>
        </p:spPr>
        <p:txBody>
          <a:bodyPr/>
          <a:lstStyle/>
          <a:p>
            <a:r>
              <a:rPr lang="en-US" b="0" cap="none" dirty="0" smtClean="0"/>
              <a:t>Then the LORD god took the man and put him in the garden of Eden to tend and keep it.</a:t>
            </a:r>
          </a:p>
          <a:p>
            <a:r>
              <a:rPr lang="en-US" b="0" cap="none" dirty="0" smtClean="0"/>
              <a:t>Genesis 2:15</a:t>
            </a:r>
            <a:endParaRPr lang="en-US" b="0" cap="none" dirty="0"/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Christian and the Environment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Dominion, Stewardship, and Awe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Christian’s Attitude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Toward God’s Creation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Attitude Towards God’s Creation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While God gave us dominion over the Earth, he also requires of us responsibility and wisdom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the Earth is still the Lord’s </a:t>
            </a:r>
            <a:r>
              <a:rPr lang="en-US" sz="2000" dirty="0" smtClean="0"/>
              <a:t>(Ps. 24:1)</a:t>
            </a:r>
            <a:endParaRPr lang="en-US" sz="2300" dirty="0" smtClean="0"/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along with the command to subdue the Earth came the command to nurture it as well </a:t>
            </a:r>
            <a:r>
              <a:rPr lang="en-US" sz="2000" dirty="0" smtClean="0"/>
              <a:t>(Gen. 2:15)</a:t>
            </a:r>
            <a:endParaRPr lang="en-US" sz="2300" dirty="0" smtClean="0"/>
          </a:p>
          <a:p>
            <a:pPr lvl="1"/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While man is special among creation, He still cares for even the smallest plant or animal </a:t>
            </a:r>
            <a:r>
              <a:rPr lang="en-US" sz="2400" dirty="0" smtClean="0">
                <a:solidFill>
                  <a:schemeClr val="tx2"/>
                </a:solidFill>
              </a:rPr>
              <a:t>(Mt. 6:25-30)</a:t>
            </a:r>
            <a:endParaRPr lang="en-US" sz="2800" dirty="0" smtClean="0">
              <a:solidFill>
                <a:schemeClr val="tx2"/>
              </a:solidFill>
            </a:endParaRP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the Christian should have a similar attitude </a:t>
            </a:r>
            <a:r>
              <a:rPr lang="en-US" sz="2000" dirty="0" smtClean="0"/>
              <a:t>(Prov. 12:10)</a:t>
            </a:r>
            <a:endParaRPr lang="en-US" sz="23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Attitude Towards God’s Creation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9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Even though creation is afflicted because of sin, it retains much of its beauty and immensity (Ps. 8)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nature speaks to the existence and even some attributes of God (Rom. 1:20)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what does it say about our appreciation of these attributes of God when we, through greed or indifference, think little of their counterparts in nature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buSzPct val="100000"/>
            </a:pPr>
            <a:r>
              <a:rPr lang="en-US" sz="2800" dirty="0" smtClean="0"/>
              <a:t>It is important, for any question, to recognize bias in ourselves and others</a:t>
            </a:r>
          </a:p>
          <a:p>
            <a:pPr marL="548640" lvl="2">
              <a:buSzPct val="100000"/>
              <a:buFont typeface="Wingdings 2"/>
              <a:buChar char=""/>
            </a:pPr>
            <a:r>
              <a:rPr lang="en-US" sz="2300" dirty="0" smtClean="0">
                <a:solidFill>
                  <a:schemeClr val="tx1"/>
                </a:solidFill>
              </a:rPr>
              <a:t>all questions should be answered in the light of God’s word</a:t>
            </a:r>
          </a:p>
          <a:p>
            <a:pPr>
              <a:buClr>
                <a:schemeClr val="accent3"/>
              </a:buClr>
              <a:buSzPct val="100000"/>
            </a:pPr>
            <a:endParaRPr lang="en-US" sz="800" dirty="0" smtClean="0"/>
          </a:p>
          <a:p>
            <a:pPr>
              <a:buClr>
                <a:schemeClr val="accent3"/>
              </a:buClr>
              <a:buSzPct val="100000"/>
            </a:pPr>
            <a:r>
              <a:rPr lang="en-US" sz="2800" dirty="0" smtClean="0"/>
              <a:t>Concerning the environment, God has given all things for our use and benefit, however we should show appreciation for the creation He has given us, as well as a proper stewardship </a:t>
            </a:r>
            <a:r>
              <a:rPr lang="en-US" sz="2800" smtClean="0"/>
              <a:t>towards it</a:t>
            </a: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Important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/>
              </a:buClr>
              <a:buSzPct val="100000"/>
            </a:pPr>
            <a:r>
              <a:rPr lang="en-US" sz="2800" dirty="0" smtClean="0"/>
              <a:t>What level of concern should a Christian have for global warming, if any?</a:t>
            </a:r>
          </a:p>
          <a:p>
            <a:pPr>
              <a:buClr>
                <a:schemeClr val="accent3"/>
              </a:buClr>
              <a:buSzPct val="100000"/>
            </a:pPr>
            <a:endParaRPr lang="en-US" sz="800" dirty="0" smtClean="0"/>
          </a:p>
          <a:p>
            <a:pPr>
              <a:buClr>
                <a:schemeClr val="accent3"/>
              </a:buClr>
              <a:buSzPct val="100000"/>
            </a:pPr>
            <a:r>
              <a:rPr lang="en-US" sz="2800" dirty="0" smtClean="0"/>
              <a:t>Should we reject environmental efforts outright because of their ties to naturalism and evolution?</a:t>
            </a:r>
          </a:p>
          <a:p>
            <a:pPr>
              <a:buClr>
                <a:schemeClr val="accent3"/>
              </a:buClr>
              <a:buSzPct val="100000"/>
            </a:pPr>
            <a:endParaRPr lang="en-US" sz="800" dirty="0" smtClean="0"/>
          </a:p>
          <a:p>
            <a:pPr>
              <a:buClr>
                <a:schemeClr val="accent3"/>
              </a:buClr>
              <a:buSzPct val="100000"/>
            </a:pPr>
            <a:r>
              <a:rPr lang="en-US" sz="2800" dirty="0" smtClean="0"/>
              <a:t>Does the Bible give any guidance about the relationship we should have with His creation?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The Earth’s History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Earth’s Future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Earth’s Purpose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Differing Perspectives on: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History of the Earth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958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69863" algn="l"/>
              </a:tabLst>
            </a:pPr>
            <a:r>
              <a:rPr lang="en-US" sz="2300" dirty="0" smtClean="0"/>
              <a:t>“Scientists have been able to piece together a picture of the Earth's climate dating back decades to millions of years ago”</a:t>
            </a:r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400" dirty="0" smtClean="0"/>
              <a:t>Environmental Protection Agency</a:t>
            </a: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History of the Earth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Obvious difference between a context of thousands versus billions of years</a:t>
            </a:r>
          </a:p>
          <a:p>
            <a:r>
              <a:rPr lang="en-US" sz="2800" dirty="0" smtClean="0"/>
              <a:t>In addition, most ignore devastation that would have accompanied the Great Flood </a:t>
            </a:r>
            <a:r>
              <a:rPr lang="en-US" sz="2400" dirty="0" smtClean="0">
                <a:solidFill>
                  <a:schemeClr val="tx2"/>
                </a:solidFill>
              </a:rPr>
              <a:t>(2 Pet. 3:1-6)</a:t>
            </a:r>
            <a:endParaRPr lang="en-US" sz="2800" dirty="0" smtClean="0">
              <a:solidFill>
                <a:schemeClr val="tx2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environmentally, the impact must have been enormous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residual evidence of sudden change apparent even today </a:t>
            </a:r>
            <a:r>
              <a:rPr lang="en-US" sz="2000" dirty="0" smtClean="0"/>
              <a:t>(Rom. 8:18-22)</a:t>
            </a:r>
            <a:endParaRPr lang="en-US" sz="23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Future of the Earth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“In response to questions about population growth, the environment and the future of humanity, Professor [Richard] Dawkins said the threat of extinction was real and very disturbing. ‘Humans may be unique in having the consciousness and ability to look into the future. Ninety-nine percent of species have become extinct. I don't think there has been a mechanism by which a species took steps to halt a headlong rush to extinction.’”</a:t>
            </a:r>
          </a:p>
          <a:p>
            <a:pPr algn="just">
              <a:buNone/>
            </a:pPr>
            <a:endParaRPr lang="en-US" sz="800" i="1" dirty="0" smtClean="0"/>
          </a:p>
          <a:p>
            <a:pPr algn="just">
              <a:buNone/>
            </a:pPr>
            <a:r>
              <a:rPr lang="en-US" sz="2400" i="1" dirty="0" smtClean="0"/>
              <a:t>Dawkins Warns of Human Extinction</a:t>
            </a:r>
            <a:r>
              <a:rPr lang="en-US" sz="2400" dirty="0" smtClean="0"/>
              <a:t>, </a:t>
            </a:r>
            <a:r>
              <a:rPr lang="en-US" sz="2400" dirty="0" err="1" smtClean="0"/>
              <a:t>Catriona</a:t>
            </a:r>
            <a:r>
              <a:rPr lang="en-US" sz="2400" dirty="0" smtClean="0"/>
              <a:t> Ross</a:t>
            </a: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Future of the Earth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 matter our efforts, the Earth’s destruction is inevitable </a:t>
            </a:r>
            <a:r>
              <a:rPr lang="en-US" sz="2400" dirty="0" smtClean="0">
                <a:solidFill>
                  <a:schemeClr val="tx2"/>
                </a:solidFill>
              </a:rPr>
              <a:t>(Is. 51:6)</a:t>
            </a:r>
            <a:endParaRPr lang="en-US" sz="2800" dirty="0" smtClean="0">
              <a:solidFill>
                <a:schemeClr val="tx2"/>
              </a:solidFill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the Earth’s decline began in the garden with the consequences of the first sin </a:t>
            </a:r>
            <a:r>
              <a:rPr lang="en-US" sz="2000" dirty="0" smtClean="0"/>
              <a:t>(Rom. 8:20-21)(Gen. 3:17-19)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it was multiplied with the destruction of the Flood</a:t>
            </a:r>
          </a:p>
          <a:p>
            <a:pPr lvl="1">
              <a:buNone/>
            </a:pPr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The Earth is now reserved for fire on a day of only God’s choosing </a:t>
            </a:r>
            <a:r>
              <a:rPr lang="en-US" sz="2400" dirty="0" smtClean="0">
                <a:solidFill>
                  <a:schemeClr val="tx2"/>
                </a:solidFill>
              </a:rPr>
              <a:t>(2 Pet. 3:7-10)</a:t>
            </a:r>
            <a:endParaRPr lang="en-US" sz="23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Purpose of the Earth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“The fate of the living planet is the most important issue facing mankind.” </a:t>
            </a:r>
          </a:p>
          <a:p>
            <a:pPr marL="0" indent="0" algn="just">
              <a:buNone/>
            </a:pPr>
            <a:endParaRPr lang="en-US" sz="800" dirty="0" smtClean="0"/>
          </a:p>
          <a:p>
            <a:pPr marL="0" indent="0" algn="just">
              <a:buNone/>
            </a:pPr>
            <a:r>
              <a:rPr lang="en-US" sz="2400" dirty="0" smtClean="0"/>
              <a:t>Gaylord Nelson, founder of Earth Day</a:t>
            </a:r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Purpose of the Earth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These view man as simply a higher form of animal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teach man possesses no eternal spirit or free will</a:t>
            </a:r>
          </a:p>
          <a:p>
            <a:pPr lvl="1"/>
            <a:r>
              <a:rPr lang="en-US" sz="2300" dirty="0" smtClean="0">
                <a:solidFill>
                  <a:schemeClr val="tx1"/>
                </a:solidFill>
              </a:rPr>
              <a:t>in many ways serve the creature rather than the creator </a:t>
            </a:r>
            <a:r>
              <a:rPr lang="en-US" sz="2000" dirty="0" smtClean="0"/>
              <a:t>(Rom. 1:18-25)</a:t>
            </a:r>
            <a:endParaRPr lang="en-US" sz="19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800" dirty="0" smtClean="0">
              <a:solidFill>
                <a:schemeClr val="tx1"/>
              </a:solidFill>
            </a:endParaRPr>
          </a:p>
          <a:p>
            <a:r>
              <a:rPr lang="en-US" sz="2800" dirty="0" smtClean="0"/>
              <a:t>The Scriptures teach that we are special among God’s creation, made in His image </a:t>
            </a:r>
            <a:r>
              <a:rPr lang="en-US" sz="2400" dirty="0" smtClean="0">
                <a:solidFill>
                  <a:schemeClr val="tx2"/>
                </a:solidFill>
              </a:rPr>
              <a:t>(Gen. 1:26)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entirety of nature made for us, not alongside us </a:t>
            </a:r>
            <a:r>
              <a:rPr lang="en-US" sz="2000" dirty="0" smtClean="0"/>
              <a:t>(Gen. 1:26-28)(1 Tim. 4:4-5)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it is man that God is ultimately concerned for </a:t>
            </a:r>
            <a:r>
              <a:rPr lang="en-US" sz="2000" dirty="0" smtClean="0"/>
              <a:t>(1 Cor. 9:9-10)</a:t>
            </a:r>
            <a:r>
              <a:rPr lang="en-US" sz="2400" dirty="0" smtClean="0">
                <a:solidFill>
                  <a:schemeClr val="tx1"/>
                </a:solidFill>
              </a:rPr>
              <a:t>, especially his eternal soul </a:t>
            </a:r>
            <a:r>
              <a:rPr lang="en-US" sz="2000" dirty="0" smtClean="0"/>
              <a:t>(2 Pet. 3:9)</a:t>
            </a:r>
            <a:endParaRPr lang="en-US" sz="23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170</TotalTime>
  <Words>702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The Christian and the Environment</vt:lpstr>
      <vt:lpstr>Important Questions</vt:lpstr>
      <vt:lpstr>Differing Perspectives on:</vt:lpstr>
      <vt:lpstr>The History of the Earth</vt:lpstr>
      <vt:lpstr>The History of the Earth</vt:lpstr>
      <vt:lpstr>The Future of the Earth</vt:lpstr>
      <vt:lpstr>The Future of the Earth</vt:lpstr>
      <vt:lpstr>The Purpose of the Earth</vt:lpstr>
      <vt:lpstr>The Purpose of the Earth</vt:lpstr>
      <vt:lpstr>The Christian’s Attitude  Toward God’s Creation</vt:lpstr>
      <vt:lpstr>Our Attitude Towards God’s Creation</vt:lpstr>
      <vt:lpstr>Our Attitude Towards God’s Creation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 Braddock</dc:creator>
  <cp:lastModifiedBy>Kris Braddock</cp:lastModifiedBy>
  <cp:revision>25</cp:revision>
  <dcterms:created xsi:type="dcterms:W3CDTF">2008-04-20T19:46:11Z</dcterms:created>
  <dcterms:modified xsi:type="dcterms:W3CDTF">2011-05-06T03:00:46Z</dcterms:modified>
</cp:coreProperties>
</file>