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65" r:id="rId2"/>
    <p:sldId id="256" r:id="rId3"/>
    <p:sldId id="257" r:id="rId4"/>
    <p:sldId id="258" r:id="rId5"/>
    <p:sldId id="259" r:id="rId6"/>
    <p:sldId id="260" r:id="rId7"/>
    <p:sldId id="261" r:id="rId8"/>
    <p:sldId id="262" r:id="rId9"/>
    <p:sldId id="263" r:id="rId10"/>
    <p:sldId id="264"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Jolly Lodger" panose="02000000000000000000" pitchFamily="2"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0E678C-6A54-4519-8A43-CA99F2961ECA}" v="240" dt="2020-08-23T01:53:34.3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8995" autoAdjust="0"/>
  </p:normalViewPr>
  <p:slideViewPr>
    <p:cSldViewPr snapToGrid="0">
      <p:cViewPr varScale="1">
        <p:scale>
          <a:sx n="38" d="100"/>
          <a:sy n="38" d="100"/>
        </p:scale>
        <p:origin x="76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A10E678C-6A54-4519-8A43-CA99F2961ECA}"/>
    <pc:docChg chg="custSel addSld delSld modSld">
      <pc:chgData name="Stan Cox" userId="9376f276357bfffd" providerId="LiveId" clId="{A10E678C-6A54-4519-8A43-CA99F2961ECA}" dt="2020-08-23T01:53:34.399" v="5224"/>
      <pc:docMkLst>
        <pc:docMk/>
      </pc:docMkLst>
      <pc:sldChg chg="addSp modSp mod modTransition setBg modNotesTx">
        <pc:chgData name="Stan Cox" userId="9376f276357bfffd" providerId="LiveId" clId="{A10E678C-6A54-4519-8A43-CA99F2961ECA}" dt="2020-08-23T01:13:02.637" v="4568" actId="14"/>
        <pc:sldMkLst>
          <pc:docMk/>
          <pc:sldMk cId="2936030418" sldId="256"/>
        </pc:sldMkLst>
        <pc:spChg chg="mod">
          <ac:chgData name="Stan Cox" userId="9376f276357bfffd" providerId="LiveId" clId="{A10E678C-6A54-4519-8A43-CA99F2961ECA}" dt="2020-08-19T22:28:27.280" v="42" actId="1076"/>
          <ac:spMkLst>
            <pc:docMk/>
            <pc:sldMk cId="2936030418" sldId="256"/>
            <ac:spMk id="2" creationId="{CFF891B7-2763-4FCC-8004-8DD888C17DF9}"/>
          </ac:spMkLst>
        </pc:spChg>
        <pc:spChg chg="mod">
          <ac:chgData name="Stan Cox" userId="9376f276357bfffd" providerId="LiveId" clId="{A10E678C-6A54-4519-8A43-CA99F2961ECA}" dt="2020-08-19T22:58:19.450" v="1061" actId="20577"/>
          <ac:spMkLst>
            <pc:docMk/>
            <pc:sldMk cId="2936030418" sldId="256"/>
            <ac:spMk id="3" creationId="{67550F29-272E-476E-9A49-C83A8B3C61E1}"/>
          </ac:spMkLst>
        </pc:spChg>
        <pc:picChg chg="add mod">
          <ac:chgData name="Stan Cox" userId="9376f276357bfffd" providerId="LiveId" clId="{A10E678C-6A54-4519-8A43-CA99F2961ECA}" dt="2020-08-19T22:28:22.176" v="41" actId="14100"/>
          <ac:picMkLst>
            <pc:docMk/>
            <pc:sldMk cId="2936030418" sldId="256"/>
            <ac:picMk id="5" creationId="{0FEB2E77-0DCF-4E3C-ACD0-A6D9B452D931}"/>
          </ac:picMkLst>
        </pc:picChg>
      </pc:sldChg>
      <pc:sldChg chg="add del setBg">
        <pc:chgData name="Stan Cox" userId="9376f276357bfffd" providerId="LiveId" clId="{A10E678C-6A54-4519-8A43-CA99F2961ECA}" dt="2020-08-19T22:29:26.610" v="45"/>
        <pc:sldMkLst>
          <pc:docMk/>
          <pc:sldMk cId="1136391709" sldId="257"/>
        </pc:sldMkLst>
      </pc:sldChg>
      <pc:sldChg chg="modSp add mod modTransition modNotesTx">
        <pc:chgData name="Stan Cox" userId="9376f276357bfffd" providerId="LiveId" clId="{A10E678C-6A54-4519-8A43-CA99F2961ECA}" dt="2020-08-23T00:15:30.252" v="2879" actId="2711"/>
        <pc:sldMkLst>
          <pc:docMk/>
          <pc:sldMk cId="1982099982" sldId="257"/>
        </pc:sldMkLst>
        <pc:spChg chg="mod">
          <ac:chgData name="Stan Cox" userId="9376f276357bfffd" providerId="LiveId" clId="{A10E678C-6A54-4519-8A43-CA99F2961ECA}" dt="2020-08-19T22:32:05.860" v="167" actId="6549"/>
          <ac:spMkLst>
            <pc:docMk/>
            <pc:sldMk cId="1982099982" sldId="257"/>
            <ac:spMk id="2" creationId="{CFF891B7-2763-4FCC-8004-8DD888C17DF9}"/>
          </ac:spMkLst>
        </pc:spChg>
        <pc:spChg chg="mod">
          <ac:chgData name="Stan Cox" userId="9376f276357bfffd" providerId="LiveId" clId="{A10E678C-6A54-4519-8A43-CA99F2961ECA}" dt="2020-08-23T00:12:13.284" v="2645" actId="20577"/>
          <ac:spMkLst>
            <pc:docMk/>
            <pc:sldMk cId="1982099982" sldId="257"/>
            <ac:spMk id="3" creationId="{67550F29-272E-476E-9A49-C83A8B3C61E1}"/>
          </ac:spMkLst>
        </pc:spChg>
      </pc:sldChg>
      <pc:sldChg chg="add del setBg">
        <pc:chgData name="Stan Cox" userId="9376f276357bfffd" providerId="LiveId" clId="{A10E678C-6A54-4519-8A43-CA99F2961ECA}" dt="2020-08-19T22:32:15.879" v="169"/>
        <pc:sldMkLst>
          <pc:docMk/>
          <pc:sldMk cId="1719945593" sldId="258"/>
        </pc:sldMkLst>
      </pc:sldChg>
      <pc:sldChg chg="modSp add mod modTransition modNotesTx">
        <pc:chgData name="Stan Cox" userId="9376f276357bfffd" providerId="LiveId" clId="{A10E678C-6A54-4519-8A43-CA99F2961ECA}" dt="2020-08-23T01:36:52.094" v="5206" actId="113"/>
        <pc:sldMkLst>
          <pc:docMk/>
          <pc:sldMk cId="2021656295" sldId="258"/>
        </pc:sldMkLst>
        <pc:spChg chg="mod">
          <ac:chgData name="Stan Cox" userId="9376f276357bfffd" providerId="LiveId" clId="{A10E678C-6A54-4519-8A43-CA99F2961ECA}" dt="2020-08-19T22:32:21.203" v="178" actId="20577"/>
          <ac:spMkLst>
            <pc:docMk/>
            <pc:sldMk cId="2021656295" sldId="258"/>
            <ac:spMk id="2" creationId="{CFF891B7-2763-4FCC-8004-8DD888C17DF9}"/>
          </ac:spMkLst>
        </pc:spChg>
        <pc:spChg chg="mod">
          <ac:chgData name="Stan Cox" userId="9376f276357bfffd" providerId="LiveId" clId="{A10E678C-6A54-4519-8A43-CA99F2961ECA}" dt="2020-08-23T00:20:03.120" v="3165" actId="20577"/>
          <ac:spMkLst>
            <pc:docMk/>
            <pc:sldMk cId="2021656295" sldId="258"/>
            <ac:spMk id="3" creationId="{67550F29-272E-476E-9A49-C83A8B3C61E1}"/>
          </ac:spMkLst>
        </pc:spChg>
      </pc:sldChg>
      <pc:sldChg chg="modSp add mod modTransition modNotesTx">
        <pc:chgData name="Stan Cox" userId="9376f276357bfffd" providerId="LiveId" clId="{A10E678C-6A54-4519-8A43-CA99F2961ECA}" dt="2020-08-23T01:37:02.366" v="5208" actId="113"/>
        <pc:sldMkLst>
          <pc:docMk/>
          <pc:sldMk cId="2646436547" sldId="259"/>
        </pc:sldMkLst>
        <pc:spChg chg="mod">
          <ac:chgData name="Stan Cox" userId="9376f276357bfffd" providerId="LiveId" clId="{A10E678C-6A54-4519-8A43-CA99F2961ECA}" dt="2020-08-19T22:32:58.390" v="206" actId="20577"/>
          <ac:spMkLst>
            <pc:docMk/>
            <pc:sldMk cId="2646436547" sldId="259"/>
            <ac:spMk id="2" creationId="{CFF891B7-2763-4FCC-8004-8DD888C17DF9}"/>
          </ac:spMkLst>
        </pc:spChg>
        <pc:spChg chg="mod">
          <ac:chgData name="Stan Cox" userId="9376f276357bfffd" providerId="LiveId" clId="{A10E678C-6A54-4519-8A43-CA99F2961ECA}" dt="2020-08-23T00:27:46.476" v="3684" actId="20577"/>
          <ac:spMkLst>
            <pc:docMk/>
            <pc:sldMk cId="2646436547" sldId="259"/>
            <ac:spMk id="3" creationId="{67550F29-272E-476E-9A49-C83A8B3C61E1}"/>
          </ac:spMkLst>
        </pc:spChg>
      </pc:sldChg>
      <pc:sldChg chg="add del setBg">
        <pc:chgData name="Stan Cox" userId="9376f276357bfffd" providerId="LiveId" clId="{A10E678C-6A54-4519-8A43-CA99F2961ECA}" dt="2020-08-19T22:32:48.634" v="193"/>
        <pc:sldMkLst>
          <pc:docMk/>
          <pc:sldMk cId="3712621308" sldId="259"/>
        </pc:sldMkLst>
      </pc:sldChg>
      <pc:sldChg chg="modSp add mod modTransition modNotesTx">
        <pc:chgData name="Stan Cox" userId="9376f276357bfffd" providerId="LiveId" clId="{A10E678C-6A54-4519-8A43-CA99F2961ECA}" dt="2020-08-23T01:37:10.630" v="5210" actId="113"/>
        <pc:sldMkLst>
          <pc:docMk/>
          <pc:sldMk cId="1607922637" sldId="260"/>
        </pc:sldMkLst>
        <pc:spChg chg="mod">
          <ac:chgData name="Stan Cox" userId="9376f276357bfffd" providerId="LiveId" clId="{A10E678C-6A54-4519-8A43-CA99F2961ECA}" dt="2020-08-19T22:33:55.752" v="251" actId="20577"/>
          <ac:spMkLst>
            <pc:docMk/>
            <pc:sldMk cId="1607922637" sldId="260"/>
            <ac:spMk id="2" creationId="{CFF891B7-2763-4FCC-8004-8DD888C17DF9}"/>
          </ac:spMkLst>
        </pc:spChg>
        <pc:spChg chg="mod">
          <ac:chgData name="Stan Cox" userId="9376f276357bfffd" providerId="LiveId" clId="{A10E678C-6A54-4519-8A43-CA99F2961ECA}" dt="2020-08-23T01:05:45.479" v="4001" actId="20577"/>
          <ac:spMkLst>
            <pc:docMk/>
            <pc:sldMk cId="1607922637" sldId="260"/>
            <ac:spMk id="3" creationId="{67550F29-272E-476E-9A49-C83A8B3C61E1}"/>
          </ac:spMkLst>
        </pc:spChg>
      </pc:sldChg>
      <pc:sldChg chg="add del setBg">
        <pc:chgData name="Stan Cox" userId="9376f276357bfffd" providerId="LiveId" clId="{A10E678C-6A54-4519-8A43-CA99F2961ECA}" dt="2020-08-19T22:33:40.932" v="235"/>
        <pc:sldMkLst>
          <pc:docMk/>
          <pc:sldMk cId="1684169864" sldId="260"/>
        </pc:sldMkLst>
      </pc:sldChg>
      <pc:sldChg chg="add del setBg">
        <pc:chgData name="Stan Cox" userId="9376f276357bfffd" providerId="LiveId" clId="{A10E678C-6A54-4519-8A43-CA99F2961ECA}" dt="2020-08-19T22:35:04.832" v="294"/>
        <pc:sldMkLst>
          <pc:docMk/>
          <pc:sldMk cId="1032081661" sldId="261"/>
        </pc:sldMkLst>
      </pc:sldChg>
      <pc:sldChg chg="modSp add mod modTransition modNotesTx">
        <pc:chgData name="Stan Cox" userId="9376f276357bfffd" providerId="LiveId" clId="{A10E678C-6A54-4519-8A43-CA99F2961ECA}" dt="2020-08-23T01:09:56.610" v="4212" actId="20577"/>
        <pc:sldMkLst>
          <pc:docMk/>
          <pc:sldMk cId="2871992916" sldId="261"/>
        </pc:sldMkLst>
        <pc:spChg chg="mod">
          <ac:chgData name="Stan Cox" userId="9376f276357bfffd" providerId="LiveId" clId="{A10E678C-6A54-4519-8A43-CA99F2961ECA}" dt="2020-08-19T22:35:19.509" v="321" actId="20577"/>
          <ac:spMkLst>
            <pc:docMk/>
            <pc:sldMk cId="2871992916" sldId="261"/>
            <ac:spMk id="2" creationId="{CFF891B7-2763-4FCC-8004-8DD888C17DF9}"/>
          </ac:spMkLst>
        </pc:spChg>
        <pc:spChg chg="mod">
          <ac:chgData name="Stan Cox" userId="9376f276357bfffd" providerId="LiveId" clId="{A10E678C-6A54-4519-8A43-CA99F2961ECA}" dt="2020-08-23T01:09:56.610" v="4212" actId="20577"/>
          <ac:spMkLst>
            <pc:docMk/>
            <pc:sldMk cId="2871992916" sldId="261"/>
            <ac:spMk id="3" creationId="{67550F29-272E-476E-9A49-C83A8B3C61E1}"/>
          </ac:spMkLst>
        </pc:spChg>
      </pc:sldChg>
      <pc:sldChg chg="add del setBg">
        <pc:chgData name="Stan Cox" userId="9376f276357bfffd" providerId="LiveId" clId="{A10E678C-6A54-4519-8A43-CA99F2961ECA}" dt="2020-08-19T22:36:00.298" v="370"/>
        <pc:sldMkLst>
          <pc:docMk/>
          <pc:sldMk cId="1806623530" sldId="262"/>
        </pc:sldMkLst>
      </pc:sldChg>
      <pc:sldChg chg="modSp add mod modTransition modNotesTx">
        <pc:chgData name="Stan Cox" userId="9376f276357bfffd" providerId="LiveId" clId="{A10E678C-6A54-4519-8A43-CA99F2961ECA}" dt="2020-08-23T01:13:53.302" v="4613" actId="20577"/>
        <pc:sldMkLst>
          <pc:docMk/>
          <pc:sldMk cId="1827714192" sldId="262"/>
        </pc:sldMkLst>
        <pc:spChg chg="mod">
          <ac:chgData name="Stan Cox" userId="9376f276357bfffd" providerId="LiveId" clId="{A10E678C-6A54-4519-8A43-CA99F2961ECA}" dt="2020-08-19T22:36:10.027" v="382" actId="20577"/>
          <ac:spMkLst>
            <pc:docMk/>
            <pc:sldMk cId="1827714192" sldId="262"/>
            <ac:spMk id="2" creationId="{CFF891B7-2763-4FCC-8004-8DD888C17DF9}"/>
          </ac:spMkLst>
        </pc:spChg>
        <pc:spChg chg="mod">
          <ac:chgData name="Stan Cox" userId="9376f276357bfffd" providerId="LiveId" clId="{A10E678C-6A54-4519-8A43-CA99F2961ECA}" dt="2020-08-23T01:13:53.302" v="4613" actId="20577"/>
          <ac:spMkLst>
            <pc:docMk/>
            <pc:sldMk cId="1827714192" sldId="262"/>
            <ac:spMk id="3" creationId="{67550F29-272E-476E-9A49-C83A8B3C61E1}"/>
          </ac:spMkLst>
        </pc:spChg>
      </pc:sldChg>
      <pc:sldChg chg="add del setBg">
        <pc:chgData name="Stan Cox" userId="9376f276357bfffd" providerId="LiveId" clId="{A10E678C-6A54-4519-8A43-CA99F2961ECA}" dt="2020-08-19T22:37:07.020" v="420"/>
        <pc:sldMkLst>
          <pc:docMk/>
          <pc:sldMk cId="2111970388" sldId="263"/>
        </pc:sldMkLst>
      </pc:sldChg>
      <pc:sldChg chg="modSp add mod modTransition modNotesTx">
        <pc:chgData name="Stan Cox" userId="9376f276357bfffd" providerId="LiveId" clId="{A10E678C-6A54-4519-8A43-CA99F2961ECA}" dt="2020-08-23T01:37:31.720" v="5212" actId="113"/>
        <pc:sldMkLst>
          <pc:docMk/>
          <pc:sldMk cId="3558288997" sldId="263"/>
        </pc:sldMkLst>
        <pc:spChg chg="mod">
          <ac:chgData name="Stan Cox" userId="9376f276357bfffd" providerId="LiveId" clId="{A10E678C-6A54-4519-8A43-CA99F2961ECA}" dt="2020-08-19T22:37:36.521" v="449" actId="27636"/>
          <ac:spMkLst>
            <pc:docMk/>
            <pc:sldMk cId="3558288997" sldId="263"/>
            <ac:spMk id="2" creationId="{CFF891B7-2763-4FCC-8004-8DD888C17DF9}"/>
          </ac:spMkLst>
        </pc:spChg>
        <pc:spChg chg="mod">
          <ac:chgData name="Stan Cox" userId="9376f276357bfffd" providerId="LiveId" clId="{A10E678C-6A54-4519-8A43-CA99F2961ECA}" dt="2020-08-23T01:19:54.624" v="5059" actId="20577"/>
          <ac:spMkLst>
            <pc:docMk/>
            <pc:sldMk cId="3558288997" sldId="263"/>
            <ac:spMk id="3" creationId="{67550F29-272E-476E-9A49-C83A8B3C61E1}"/>
          </ac:spMkLst>
        </pc:spChg>
      </pc:sldChg>
      <pc:sldChg chg="modSp add mod modTransition modAnim modNotesTx">
        <pc:chgData name="Stan Cox" userId="9376f276357bfffd" providerId="LiveId" clId="{A10E678C-6A54-4519-8A43-CA99F2961ECA}" dt="2020-08-23T01:38:02.264" v="5222"/>
        <pc:sldMkLst>
          <pc:docMk/>
          <pc:sldMk cId="2141878173" sldId="264"/>
        </pc:sldMkLst>
        <pc:spChg chg="mod">
          <ac:chgData name="Stan Cox" userId="9376f276357bfffd" providerId="LiveId" clId="{A10E678C-6A54-4519-8A43-CA99F2961ECA}" dt="2020-08-23T01:32:40.344" v="5151" actId="1076"/>
          <ac:spMkLst>
            <pc:docMk/>
            <pc:sldMk cId="2141878173" sldId="264"/>
            <ac:spMk id="2" creationId="{CFF891B7-2763-4FCC-8004-8DD888C17DF9}"/>
          </ac:spMkLst>
        </pc:spChg>
        <pc:spChg chg="mod">
          <ac:chgData name="Stan Cox" userId="9376f276357bfffd" providerId="LiveId" clId="{A10E678C-6A54-4519-8A43-CA99F2961ECA}" dt="2020-08-23T01:35:10.302" v="5204" actId="114"/>
          <ac:spMkLst>
            <pc:docMk/>
            <pc:sldMk cId="2141878173" sldId="264"/>
            <ac:spMk id="3" creationId="{67550F29-272E-476E-9A49-C83A8B3C61E1}"/>
          </ac:spMkLst>
        </pc:spChg>
      </pc:sldChg>
      <pc:sldChg chg="add del setBg">
        <pc:chgData name="Stan Cox" userId="9376f276357bfffd" providerId="LiveId" clId="{A10E678C-6A54-4519-8A43-CA99F2961ECA}" dt="2020-08-19T22:38:31.133" v="497"/>
        <pc:sldMkLst>
          <pc:docMk/>
          <pc:sldMk cId="3942605007" sldId="264"/>
        </pc:sldMkLst>
      </pc:sldChg>
      <pc:sldChg chg="new setBg">
        <pc:chgData name="Stan Cox" userId="9376f276357bfffd" providerId="LiveId" clId="{A10E678C-6A54-4519-8A43-CA99F2961ECA}" dt="2020-08-23T01:53:34.399" v="5224"/>
        <pc:sldMkLst>
          <pc:docMk/>
          <pc:sldMk cId="2452932728"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0F7E3-88A6-4D03-94F3-9B23770998A1}" type="datetimeFigureOut">
              <a:rPr lang="en-US" smtClean="0"/>
              <a:t>8/22/2020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68B13-2370-49ED-AF47-21FDDC91C189}" type="slidenum">
              <a:rPr lang="en-US" smtClean="0"/>
              <a:t>‹#›</a:t>
            </a:fld>
            <a:endParaRPr lang="en-US"/>
          </a:p>
        </p:txBody>
      </p:sp>
    </p:spTree>
    <p:extLst>
      <p:ext uri="{BB962C8B-B14F-4D97-AF65-F5344CB8AC3E}">
        <p14:creationId xmlns:p14="http://schemas.microsoft.com/office/powerpoint/2010/main" val="2768750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THE CHURCH OF ME</a:t>
            </a:r>
          </a:p>
          <a:p>
            <a:pPr marL="628650" lvl="1" indent="-171450" algn="l">
              <a:buFont typeface="Arial" panose="020B0604020202020204" pitchFamily="34" charset="0"/>
              <a:buChar char="•"/>
            </a:pPr>
            <a:r>
              <a:rPr lang="en-US" b="1" i="0" dirty="0">
                <a:solidFill>
                  <a:srgbClr val="000000"/>
                </a:solidFill>
                <a:effectLst/>
                <a:latin typeface="+mn-lt"/>
              </a:rPr>
              <a:t>John wrote his third epistle to faithful Gaius.</a:t>
            </a:r>
          </a:p>
          <a:p>
            <a:pPr marL="1085850" lvl="2" indent="-171450" algn="l">
              <a:buFont typeface="Arial" panose="020B0604020202020204" pitchFamily="34" charset="0"/>
              <a:buChar char="•"/>
            </a:pPr>
            <a:r>
              <a:rPr lang="en-US" b="0" i="0" dirty="0">
                <a:solidFill>
                  <a:srgbClr val="000000"/>
                </a:solidFill>
                <a:effectLst/>
                <a:latin typeface="+mn-lt"/>
              </a:rPr>
              <a:t>He walked in truth (3)</a:t>
            </a:r>
          </a:p>
          <a:p>
            <a:pPr marL="1085850" lvl="2" indent="-171450" algn="l">
              <a:buFont typeface="Arial" panose="020B0604020202020204" pitchFamily="34" charset="0"/>
              <a:buChar char="•"/>
            </a:pPr>
            <a:r>
              <a:rPr lang="en-US" b="0" i="0" dirty="0">
                <a:solidFill>
                  <a:srgbClr val="000000"/>
                </a:solidFill>
                <a:effectLst/>
                <a:latin typeface="+mn-lt"/>
              </a:rPr>
              <a:t>He was hospitable (5)</a:t>
            </a:r>
          </a:p>
          <a:p>
            <a:pPr marL="1085850" lvl="2" indent="-171450" algn="l">
              <a:buFont typeface="Arial" panose="020B0604020202020204" pitchFamily="34" charset="0"/>
              <a:buChar char="•"/>
            </a:pPr>
            <a:r>
              <a:rPr lang="en-US" b="0" i="0" dirty="0">
                <a:solidFill>
                  <a:srgbClr val="000000"/>
                </a:solidFill>
                <a:effectLst/>
                <a:latin typeface="+mn-lt"/>
              </a:rPr>
              <a:t>Unfortunately, he was a member of a congregation that was struggling with a very different type of fellow</a:t>
            </a:r>
          </a:p>
          <a:p>
            <a:pPr marL="628650" lvl="1" indent="-171450" algn="l">
              <a:buFont typeface="Arial" panose="020B0604020202020204" pitchFamily="34" charset="0"/>
              <a:buChar char="•"/>
            </a:pPr>
            <a:r>
              <a:rPr lang="en-US" b="1" i="0" dirty="0">
                <a:solidFill>
                  <a:srgbClr val="000000"/>
                </a:solidFill>
                <a:effectLst/>
                <a:latin typeface="+mn-lt"/>
              </a:rPr>
              <a:t>Consider what John has to say about the man Diotrephes</a:t>
            </a:r>
          </a:p>
          <a:p>
            <a:pPr marL="0" lvl="0" indent="0" algn="l">
              <a:buFont typeface="Arial" panose="020B0604020202020204" pitchFamily="34" charset="0"/>
              <a:buNone/>
            </a:pPr>
            <a:r>
              <a:rPr lang="en-US" b="1" i="0" dirty="0">
                <a:solidFill>
                  <a:srgbClr val="000000"/>
                </a:solidFill>
                <a:effectLst/>
                <a:latin typeface="+mn-lt"/>
              </a:rPr>
              <a:t>(3 John 9-10), </a:t>
            </a:r>
            <a:r>
              <a:rPr lang="en-US" b="0" i="1" dirty="0">
                <a:solidFill>
                  <a:srgbClr val="000000"/>
                </a:solidFill>
                <a:effectLst/>
                <a:latin typeface="+mn-lt"/>
              </a:rPr>
              <a:t>“</a:t>
            </a:r>
            <a:r>
              <a:rPr lang="en-US" i="1" dirty="0">
                <a:latin typeface="+mn-lt"/>
              </a:rPr>
              <a:t>I wrote to the church, but Diotrephes, who loves to have the preeminence among them, does not receive us.</a:t>
            </a:r>
            <a:r>
              <a:rPr lang="en-US" i="1" baseline="30000" dirty="0">
                <a:latin typeface="+mn-lt"/>
              </a:rPr>
              <a:t> 10</a:t>
            </a:r>
            <a:r>
              <a:rPr lang="en-US" i="1" dirty="0">
                <a:latin typeface="+mn-lt"/>
              </a:rPr>
              <a:t> Therefore, if I come, I will call to mind his deeds which he does, prating against us with malicious words. And not content with that, he himself does not receive the brethren, and forbids those who wish to, putting them out of the church.”</a:t>
            </a:r>
          </a:p>
          <a:p>
            <a:pPr marL="1085850" lvl="2" indent="-171450" algn="l">
              <a:buFont typeface="Arial" panose="020B0604020202020204" pitchFamily="34" charset="0"/>
              <a:buChar char="•"/>
            </a:pPr>
            <a:r>
              <a:rPr lang="en-US" i="0" dirty="0">
                <a:latin typeface="+mn-lt"/>
              </a:rPr>
              <a:t>Diotrephes has been referred to as a church boss</a:t>
            </a:r>
          </a:p>
          <a:p>
            <a:pPr marL="1085850" lvl="2" indent="-171450" algn="l">
              <a:buFont typeface="Arial" panose="020B0604020202020204" pitchFamily="34" charset="0"/>
              <a:buChar char="•"/>
            </a:pPr>
            <a:r>
              <a:rPr lang="en-US" i="0" dirty="0">
                <a:latin typeface="+mn-lt"/>
              </a:rPr>
              <a:t>He was a very divisive and self centered individual</a:t>
            </a:r>
          </a:p>
          <a:p>
            <a:pPr marL="1085850" lvl="2" indent="-171450" algn="l">
              <a:buFont typeface="Arial" panose="020B0604020202020204" pitchFamily="34" charset="0"/>
              <a:buChar char="•"/>
            </a:pPr>
            <a:r>
              <a:rPr lang="en-US" i="0" dirty="0">
                <a:latin typeface="+mn-lt"/>
              </a:rPr>
              <a:t>He was resentful of the Apostle John and others who were serving their Master</a:t>
            </a:r>
          </a:p>
          <a:p>
            <a:pPr marL="1085850" lvl="2" indent="-171450" algn="l">
              <a:buFont typeface="Arial" panose="020B0604020202020204" pitchFamily="34" charset="0"/>
              <a:buChar char="•"/>
            </a:pPr>
            <a:r>
              <a:rPr lang="en-US" i="0" dirty="0">
                <a:latin typeface="+mn-lt"/>
              </a:rPr>
              <a:t>Everything had to suit him, and if it didn’t he didn’t hesitate to mistreat others</a:t>
            </a:r>
          </a:p>
          <a:p>
            <a:pPr marL="1085850" lvl="2" indent="-171450" algn="l">
              <a:buFont typeface="Arial" panose="020B0604020202020204" pitchFamily="34" charset="0"/>
              <a:buChar char="•"/>
            </a:pPr>
            <a:r>
              <a:rPr lang="en-US" i="0" dirty="0">
                <a:latin typeface="+mn-lt"/>
              </a:rPr>
              <a:t>It is possible for a willful and forward individual to do much harm to good and gentle people!</a:t>
            </a:r>
          </a:p>
          <a:p>
            <a:pPr marL="628650" lvl="1" indent="-171450" algn="l">
              <a:buFont typeface="Arial" panose="020B0604020202020204" pitchFamily="34" charset="0"/>
              <a:buChar char="•"/>
            </a:pPr>
            <a:r>
              <a:rPr lang="en-US" i="0" dirty="0">
                <a:latin typeface="+mn-lt"/>
              </a:rPr>
              <a:t>This selfishness serves to introduce our treatment of those types of problems among God’s people today.</a:t>
            </a:r>
          </a:p>
          <a:p>
            <a:pPr marL="628650" lvl="1" indent="-171450" algn="l">
              <a:buFont typeface="Arial" panose="020B0604020202020204" pitchFamily="34" charset="0"/>
              <a:buChar char="•"/>
            </a:pPr>
            <a:r>
              <a:rPr lang="en-US" b="1" i="0" dirty="0">
                <a:latin typeface="+mn-lt"/>
              </a:rPr>
              <a:t>I have decided to refer to such self-centeredness as establishing “The Church of Me!”</a:t>
            </a:r>
          </a:p>
          <a:p>
            <a:pPr marL="1085850" lvl="2" indent="-171450" algn="l">
              <a:buFont typeface="Arial" panose="020B0604020202020204" pitchFamily="34" charset="0"/>
              <a:buChar char="•"/>
            </a:pPr>
            <a:r>
              <a:rPr lang="en-US" i="0" dirty="0">
                <a:latin typeface="+mn-lt"/>
              </a:rPr>
              <a:t>Consider the creed of those who are loyal to themselves rather than Christ and their brethren.</a:t>
            </a:r>
          </a:p>
          <a:p>
            <a:endParaRPr lang="en-US" dirty="0">
              <a:latin typeface="+mn-lt"/>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800" b="0" i="1" dirty="0">
                <a:solidFill>
                  <a:srgbClr val="000000"/>
                </a:solidFill>
                <a:effectLst/>
                <a:latin typeface="+mn-lt"/>
              </a:rPr>
              <a:t>The following lesson is based on an outline by Joe Price from June 1999</a:t>
            </a:r>
          </a:p>
          <a:p>
            <a:endParaRPr lang="en-US" dirty="0"/>
          </a:p>
        </p:txBody>
      </p:sp>
      <p:sp>
        <p:nvSpPr>
          <p:cNvPr id="4" name="Slide Number Placeholder 3"/>
          <p:cNvSpPr>
            <a:spLocks noGrp="1"/>
          </p:cNvSpPr>
          <p:nvPr>
            <p:ph type="sldNum" sz="quarter" idx="5"/>
          </p:nvPr>
        </p:nvSpPr>
        <p:spPr/>
        <p:txBody>
          <a:bodyPr/>
          <a:lstStyle/>
          <a:p>
            <a:fld id="{9B368B13-2370-49ED-AF47-21FDDC91C189}" type="slidenum">
              <a:rPr lang="en-US" smtClean="0"/>
              <a:t>2</a:t>
            </a:fld>
            <a:endParaRPr lang="en-US"/>
          </a:p>
        </p:txBody>
      </p:sp>
    </p:spTree>
    <p:extLst>
      <p:ext uri="{BB962C8B-B14F-4D97-AF65-F5344CB8AC3E}">
        <p14:creationId xmlns:p14="http://schemas.microsoft.com/office/powerpoint/2010/main" val="2512605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The creed of the person who is loyal to</a:t>
            </a:r>
            <a:r>
              <a:rPr lang="en-US" b="1" i="1" dirty="0">
                <a:solidFill>
                  <a:srgbClr val="000000"/>
                </a:solidFill>
                <a:effectLst/>
                <a:latin typeface="+mn-lt"/>
              </a:rPr>
              <a:t> the church of ME:</a:t>
            </a:r>
            <a:endParaRPr lang="en-US" b="1" i="0" dirty="0">
              <a:solidFill>
                <a:srgbClr val="000000"/>
              </a:solidFill>
              <a:effectLst/>
              <a:latin typeface="+mn-lt"/>
            </a:endParaRPr>
          </a:p>
          <a:p>
            <a:pPr marL="628650" lvl="1" indent="-171450" algn="l">
              <a:buFont typeface="Arial" panose="020B0604020202020204" pitchFamily="34" charset="0"/>
              <a:buChar char="•"/>
            </a:pPr>
            <a:r>
              <a:rPr lang="en-US" b="1" i="0" cap="all" dirty="0">
                <a:solidFill>
                  <a:srgbClr val="000000"/>
                </a:solidFill>
                <a:effectLst/>
                <a:latin typeface="+mn-lt"/>
              </a:rPr>
              <a:t>The IDENTITY OF SINNERS.  They are WHOEVER IS DISLIKED BY ME</a:t>
            </a:r>
          </a:p>
          <a:p>
            <a:pPr marL="1085850" lvl="2" indent="-171450" algn="l">
              <a:buFont typeface="Arial" panose="020B0604020202020204" pitchFamily="34" charset="0"/>
              <a:buChar char="•"/>
            </a:pPr>
            <a:r>
              <a:rPr lang="en-US" b="0" i="0" dirty="0">
                <a:solidFill>
                  <a:srgbClr val="000000"/>
                </a:solidFill>
                <a:effectLst/>
                <a:latin typeface="+mn-lt"/>
              </a:rPr>
              <a:t>Consider the conversation where the blind man healed by Jesus refutes the biased Jews</a:t>
            </a:r>
          </a:p>
          <a:p>
            <a:pPr marL="0" lvl="0" indent="0" algn="l">
              <a:buFont typeface="Arial" panose="020B0604020202020204" pitchFamily="34" charset="0"/>
              <a:buNone/>
            </a:pPr>
            <a:r>
              <a:rPr lang="en-US" b="1" i="0" dirty="0">
                <a:solidFill>
                  <a:srgbClr val="000000"/>
                </a:solidFill>
                <a:effectLst/>
                <a:latin typeface="+mn-lt"/>
              </a:rPr>
              <a:t>(John 9:24-34), </a:t>
            </a:r>
            <a:r>
              <a:rPr lang="en-US" b="0" i="1" dirty="0">
                <a:solidFill>
                  <a:srgbClr val="000000"/>
                </a:solidFill>
                <a:effectLst/>
                <a:latin typeface="+mn-lt"/>
              </a:rPr>
              <a:t>“</a:t>
            </a:r>
            <a:r>
              <a:rPr lang="en-US" i="1" dirty="0">
                <a:latin typeface="+mn-lt"/>
              </a:rPr>
              <a:t>So they again called the man who was blind, and said to him, “Give God the glory! We know that this Man is a sinner.” </a:t>
            </a:r>
            <a:r>
              <a:rPr lang="en-US" i="1" baseline="30000" dirty="0">
                <a:latin typeface="+mn-lt"/>
              </a:rPr>
              <a:t>25</a:t>
            </a:r>
            <a:r>
              <a:rPr lang="en-US" i="1" dirty="0">
                <a:latin typeface="+mn-lt"/>
              </a:rPr>
              <a:t> He answered and said, “Whether He is a sinner or not I do not know. One thing I know: that though I was blind, now I see.” </a:t>
            </a:r>
            <a:r>
              <a:rPr lang="en-US" i="1" baseline="30000" dirty="0">
                <a:latin typeface="+mn-lt"/>
              </a:rPr>
              <a:t>26</a:t>
            </a:r>
            <a:r>
              <a:rPr lang="en-US" i="1" dirty="0">
                <a:latin typeface="+mn-lt"/>
              </a:rPr>
              <a:t> Then they said to him again, “What did He do to you? How did He open your eyes?” </a:t>
            </a:r>
            <a:r>
              <a:rPr lang="en-US" i="1" baseline="30000" dirty="0">
                <a:latin typeface="+mn-lt"/>
              </a:rPr>
              <a:t>27</a:t>
            </a:r>
            <a:r>
              <a:rPr lang="en-US" i="1" dirty="0">
                <a:latin typeface="+mn-lt"/>
              </a:rPr>
              <a:t> He answered them, “I told you already, and you did not listen. Why do you want to hear it again? Do you also want to become His disciples?” </a:t>
            </a:r>
            <a:r>
              <a:rPr lang="en-US" i="1" baseline="30000" dirty="0">
                <a:latin typeface="+mn-lt"/>
              </a:rPr>
              <a:t>28</a:t>
            </a:r>
            <a:r>
              <a:rPr lang="en-US" i="1" dirty="0">
                <a:latin typeface="+mn-lt"/>
              </a:rPr>
              <a:t> Then they reviled him and said, “You are His disciple, but we are Moses’ disciples.</a:t>
            </a:r>
            <a:r>
              <a:rPr lang="en-US" i="1" baseline="30000" dirty="0">
                <a:latin typeface="+mn-lt"/>
              </a:rPr>
              <a:t> 29</a:t>
            </a:r>
            <a:r>
              <a:rPr lang="en-US" i="1" dirty="0">
                <a:latin typeface="+mn-lt"/>
              </a:rPr>
              <a:t> We know that God spoke to Moses; as for this fellow, we do not know where He is from.” </a:t>
            </a:r>
            <a:r>
              <a:rPr lang="en-US" i="1" baseline="30000" dirty="0">
                <a:latin typeface="+mn-lt"/>
              </a:rPr>
              <a:t>30</a:t>
            </a:r>
            <a:r>
              <a:rPr lang="en-US" i="1" dirty="0">
                <a:latin typeface="+mn-lt"/>
              </a:rPr>
              <a:t> The man answered and said to them, “Why, this is a marvelous thing, that you do not know where He is from; yet He has opened my eyes!</a:t>
            </a:r>
            <a:r>
              <a:rPr lang="en-US" i="1" baseline="30000" dirty="0">
                <a:latin typeface="+mn-lt"/>
              </a:rPr>
              <a:t> 31</a:t>
            </a:r>
            <a:r>
              <a:rPr lang="en-US" i="1" dirty="0">
                <a:latin typeface="+mn-lt"/>
              </a:rPr>
              <a:t> Now we know that God does not hear sinners; but if anyone is a worshiper of God and does His will, He hears him.</a:t>
            </a:r>
            <a:r>
              <a:rPr lang="en-US" i="1" baseline="30000" dirty="0">
                <a:latin typeface="+mn-lt"/>
              </a:rPr>
              <a:t> 32</a:t>
            </a:r>
            <a:r>
              <a:rPr lang="en-US" i="1" dirty="0">
                <a:latin typeface="+mn-lt"/>
              </a:rPr>
              <a:t> Since the world began it has been unheard of that anyone opened the eyes of one who was born blind.</a:t>
            </a:r>
            <a:r>
              <a:rPr lang="en-US" i="1" baseline="30000" dirty="0">
                <a:latin typeface="+mn-lt"/>
              </a:rPr>
              <a:t> 33</a:t>
            </a:r>
            <a:r>
              <a:rPr lang="en-US" i="1" dirty="0">
                <a:latin typeface="+mn-lt"/>
              </a:rPr>
              <a:t> If this Man were not from God, He could do nothing.” </a:t>
            </a:r>
            <a:r>
              <a:rPr lang="en-US" i="1" baseline="30000" dirty="0">
                <a:latin typeface="+mn-lt"/>
              </a:rPr>
              <a:t>34</a:t>
            </a:r>
            <a:r>
              <a:rPr lang="en-US" i="1" dirty="0">
                <a:latin typeface="+mn-lt"/>
              </a:rPr>
              <a:t> They answered and said to him, “You were completely born in sins, and are you teaching us?” And they cast him out.”</a:t>
            </a:r>
          </a:p>
          <a:p>
            <a:pPr marL="1085850" lvl="2" indent="-171450" algn="l">
              <a:buFont typeface="Arial" panose="020B0604020202020204" pitchFamily="34" charset="0"/>
              <a:buChar char="•"/>
            </a:pPr>
            <a:r>
              <a:rPr lang="en-US" b="0" i="0" dirty="0">
                <a:solidFill>
                  <a:srgbClr val="000000"/>
                </a:solidFill>
                <a:effectLst/>
                <a:latin typeface="+mn-lt"/>
              </a:rPr>
              <a:t>Regardless of the facts, they would in no way accept the righteousness of Jesus</a:t>
            </a:r>
          </a:p>
          <a:p>
            <a:pPr marL="628650" lvl="1" indent="-171450" algn="l">
              <a:buFont typeface="Arial" panose="020B0604020202020204" pitchFamily="34" charset="0"/>
              <a:buChar char="•"/>
            </a:pPr>
            <a:r>
              <a:rPr lang="en-US" b="1" i="0" dirty="0">
                <a:solidFill>
                  <a:srgbClr val="000000"/>
                </a:solidFill>
                <a:effectLst/>
                <a:latin typeface="+mn-lt"/>
              </a:rPr>
              <a:t>God will look with disapproval upon the unwillingness of brethren to be accepting of each other</a:t>
            </a:r>
          </a:p>
          <a:p>
            <a:pPr marL="0" lvl="0" indent="0" algn="l">
              <a:buFont typeface="Arial" panose="020B0604020202020204" pitchFamily="34" charset="0"/>
              <a:buNone/>
            </a:pPr>
            <a:r>
              <a:rPr lang="en-US" b="1" i="0" dirty="0">
                <a:solidFill>
                  <a:srgbClr val="000000"/>
                </a:solidFill>
                <a:effectLst/>
                <a:latin typeface="+mn-lt"/>
              </a:rPr>
              <a:t>(Romans 14:10), </a:t>
            </a:r>
            <a:r>
              <a:rPr lang="en-US" b="0" i="1" dirty="0">
                <a:solidFill>
                  <a:srgbClr val="000000"/>
                </a:solidFill>
                <a:effectLst/>
                <a:latin typeface="+mn-lt"/>
              </a:rPr>
              <a:t>“</a:t>
            </a:r>
            <a:r>
              <a:rPr lang="en-US" i="1" dirty="0">
                <a:latin typeface="+mn-lt"/>
              </a:rPr>
              <a:t>But why do you judge your brother? Or why do you show contempt for your brother? For we shall all stand before the judgment seat of Christ.”</a:t>
            </a:r>
            <a:endParaRPr lang="en-US"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68B13-2370-49ED-AF47-21FDDC91C1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The creed of the person who is loyal to</a:t>
            </a:r>
            <a:r>
              <a:rPr lang="en-US" b="1" i="1" dirty="0">
                <a:solidFill>
                  <a:srgbClr val="000000"/>
                </a:solidFill>
                <a:effectLst/>
                <a:latin typeface="+mn-lt"/>
              </a:rPr>
              <a:t> the church of ME:</a:t>
            </a:r>
            <a:endParaRPr lang="en-US" b="1" i="0" dirty="0">
              <a:solidFill>
                <a:srgbClr val="000000"/>
              </a:solidFill>
              <a:effectLst/>
              <a:latin typeface="+mn-lt"/>
            </a:endParaRPr>
          </a:p>
          <a:p>
            <a:pPr marL="628650" lvl="1" indent="-171450" algn="l">
              <a:buFont typeface="Arial" panose="020B0604020202020204" pitchFamily="34" charset="0"/>
              <a:buChar char="•"/>
            </a:pPr>
            <a:r>
              <a:rPr lang="en-US" b="1" i="0" cap="all" dirty="0">
                <a:solidFill>
                  <a:srgbClr val="000000"/>
                </a:solidFill>
                <a:effectLst/>
                <a:latin typeface="+mn-lt"/>
              </a:rPr>
              <a:t>The IDENTITY OF THE WISE:  They are WHOEVER AGREES WITH ME</a:t>
            </a:r>
          </a:p>
          <a:p>
            <a:pPr marL="1085850" lvl="2" indent="-171450" algn="l">
              <a:buFont typeface="Arial" panose="020B0604020202020204" pitchFamily="34" charset="0"/>
              <a:buChar char="•"/>
            </a:pPr>
            <a:r>
              <a:rPr lang="en-US" b="0" i="0" cap="none" baseline="0" dirty="0">
                <a:solidFill>
                  <a:srgbClr val="000000"/>
                </a:solidFill>
                <a:effectLst/>
                <a:latin typeface="+mn-lt"/>
              </a:rPr>
              <a:t>This is an unfortunate tendency, to be blind to your own limitations</a:t>
            </a:r>
          </a:p>
          <a:p>
            <a:pPr marL="0" lvl="0" indent="0" algn="l">
              <a:buFont typeface="Arial" panose="020B0604020202020204" pitchFamily="34" charset="0"/>
              <a:buNone/>
            </a:pPr>
            <a:r>
              <a:rPr lang="en-US" b="1" i="0" dirty="0">
                <a:solidFill>
                  <a:srgbClr val="000000"/>
                </a:solidFill>
                <a:effectLst/>
                <a:latin typeface="+mn-lt"/>
              </a:rPr>
              <a:t>(Proverbs 26:12), </a:t>
            </a:r>
            <a:r>
              <a:rPr lang="en-US" b="0" i="1" dirty="0">
                <a:solidFill>
                  <a:srgbClr val="000000"/>
                </a:solidFill>
                <a:effectLst/>
                <a:latin typeface="+mn-lt"/>
              </a:rPr>
              <a:t>“</a:t>
            </a:r>
            <a:r>
              <a:rPr lang="en-US" b="0" i="1" dirty="0">
                <a:latin typeface="+mn-lt"/>
              </a:rPr>
              <a:t>Do you see a man wise in his own eyes? There is more hope for a fool than for him.”</a:t>
            </a:r>
            <a:endParaRPr lang="en-US" b="0" i="1" dirty="0">
              <a:solidFill>
                <a:srgbClr val="000000"/>
              </a:solidFill>
              <a:effectLst/>
              <a:latin typeface="+mn-lt"/>
            </a:endParaRPr>
          </a:p>
          <a:p>
            <a:pPr marL="0" lvl="0" indent="0" algn="l">
              <a:buFont typeface="Arial" panose="020B0604020202020204" pitchFamily="34" charset="0"/>
              <a:buNone/>
            </a:pPr>
            <a:r>
              <a:rPr lang="en-US" b="1" i="0" dirty="0">
                <a:solidFill>
                  <a:srgbClr val="000000"/>
                </a:solidFill>
                <a:effectLst/>
                <a:latin typeface="+mn-lt"/>
              </a:rPr>
              <a:t>(Proverbs 26:16), </a:t>
            </a:r>
            <a:r>
              <a:rPr lang="en-US" b="0" i="1" dirty="0">
                <a:solidFill>
                  <a:srgbClr val="000000"/>
                </a:solidFill>
                <a:effectLst/>
                <a:latin typeface="+mn-lt"/>
              </a:rPr>
              <a:t>“</a:t>
            </a:r>
            <a:r>
              <a:rPr lang="en-US" b="0" i="1" dirty="0">
                <a:latin typeface="+mn-lt"/>
              </a:rPr>
              <a:t>The lazy man is wiser in his own eyes than seven men who can answer sensibly.”</a:t>
            </a:r>
            <a:endParaRPr lang="en-US" b="0" i="1" dirty="0">
              <a:solidFill>
                <a:srgbClr val="000000"/>
              </a:solidFill>
              <a:effectLst/>
              <a:latin typeface="+mn-lt"/>
            </a:endParaRPr>
          </a:p>
          <a:p>
            <a:pPr marL="1085850" lvl="2" indent="-171450" algn="l">
              <a:buFont typeface="Arial" panose="020B0604020202020204" pitchFamily="34" charset="0"/>
              <a:buChar char="•"/>
            </a:pPr>
            <a:r>
              <a:rPr lang="en-US" b="0" i="0" dirty="0">
                <a:solidFill>
                  <a:srgbClr val="000000"/>
                </a:solidFill>
                <a:effectLst/>
                <a:latin typeface="+mn-lt"/>
              </a:rPr>
              <a:t>This is an attribute of the pagan, the worldly, and should not be present in the church</a:t>
            </a:r>
          </a:p>
          <a:p>
            <a:pPr marL="0" lvl="0" indent="0" algn="l">
              <a:buFont typeface="Arial" panose="020B0604020202020204" pitchFamily="34" charset="0"/>
              <a:buNone/>
            </a:pPr>
            <a:r>
              <a:rPr lang="en-US" b="1" i="0" dirty="0">
                <a:solidFill>
                  <a:srgbClr val="000000"/>
                </a:solidFill>
                <a:effectLst/>
                <a:latin typeface="+mn-lt"/>
              </a:rPr>
              <a:t>(Romans 1:22-23), </a:t>
            </a:r>
            <a:r>
              <a:rPr lang="en-US" b="0" i="1" dirty="0">
                <a:solidFill>
                  <a:srgbClr val="000000"/>
                </a:solidFill>
                <a:effectLst/>
                <a:latin typeface="+mn-lt"/>
              </a:rPr>
              <a:t>“</a:t>
            </a:r>
            <a:r>
              <a:rPr lang="en-US" i="1" dirty="0"/>
              <a:t>Professing to be wise, they became fools,</a:t>
            </a:r>
            <a:r>
              <a:rPr lang="en-US" i="1" baseline="30000" dirty="0"/>
              <a:t> 23</a:t>
            </a:r>
            <a:r>
              <a:rPr lang="en-US" i="1" dirty="0"/>
              <a:t> and changed the glory of the incorruptible God into an image made like corruptible man—and birds and four-footed animals and creeping things.”</a:t>
            </a:r>
            <a:endParaRPr lang="en-US" b="0" i="1" dirty="0">
              <a:solidFill>
                <a:srgbClr val="000000"/>
              </a:solidFill>
              <a:effectLst/>
              <a:latin typeface="+mn-lt"/>
            </a:endParaRPr>
          </a:p>
          <a:p>
            <a:pPr marL="628650" lvl="1" indent="-171450" algn="l">
              <a:buFont typeface="Arial" panose="020B0604020202020204" pitchFamily="34" charset="0"/>
              <a:buChar char="•"/>
            </a:pPr>
            <a:r>
              <a:rPr lang="en-US" b="1" i="0" dirty="0">
                <a:solidFill>
                  <a:srgbClr val="000000"/>
                </a:solidFill>
                <a:effectLst/>
                <a:latin typeface="+mn-lt"/>
              </a:rPr>
              <a:t>Consider and learn from Job’s discourse on Wisdom</a:t>
            </a:r>
          </a:p>
          <a:p>
            <a:pPr marL="0" lvl="0" indent="0" algn="l">
              <a:buFont typeface="Arial" panose="020B0604020202020204" pitchFamily="34" charset="0"/>
              <a:buNone/>
            </a:pPr>
            <a:r>
              <a:rPr lang="en-US" b="1" i="0" dirty="0">
                <a:solidFill>
                  <a:srgbClr val="000000"/>
                </a:solidFill>
                <a:effectLst/>
                <a:latin typeface="+mn-lt"/>
              </a:rPr>
              <a:t>(Job 28:23-28), </a:t>
            </a:r>
            <a:r>
              <a:rPr lang="en-US" b="0" i="1" dirty="0">
                <a:solidFill>
                  <a:srgbClr val="000000"/>
                </a:solidFill>
                <a:effectLst/>
                <a:latin typeface="+mn-lt"/>
              </a:rPr>
              <a:t>“</a:t>
            </a:r>
            <a:r>
              <a:rPr lang="en-US" i="1" dirty="0"/>
              <a:t>God understands its way, And He knows its place. </a:t>
            </a:r>
            <a:r>
              <a:rPr lang="en-US" i="1" baseline="30000" dirty="0"/>
              <a:t>24</a:t>
            </a:r>
            <a:r>
              <a:rPr lang="en-US" i="1" dirty="0"/>
              <a:t> For He looks to the ends of the earth, And sees under the whole heavens, </a:t>
            </a:r>
            <a:r>
              <a:rPr lang="en-US" i="1" baseline="30000" dirty="0"/>
              <a:t>25</a:t>
            </a:r>
            <a:r>
              <a:rPr lang="en-US" i="1" dirty="0"/>
              <a:t> To establish a weight for the wind, And apportion the waters by measure. </a:t>
            </a:r>
            <a:r>
              <a:rPr lang="en-US" i="1" baseline="30000" dirty="0"/>
              <a:t>26</a:t>
            </a:r>
            <a:r>
              <a:rPr lang="en-US" i="1" dirty="0"/>
              <a:t> When He made a law for the rain, And a path for the thunderbolt, </a:t>
            </a:r>
            <a:r>
              <a:rPr lang="en-US" i="1" baseline="30000" dirty="0"/>
              <a:t>27</a:t>
            </a:r>
            <a:r>
              <a:rPr lang="en-US" i="1" dirty="0"/>
              <a:t> Then He saw wisdom and declared it; He prepared it, indeed, He searched it out. </a:t>
            </a:r>
            <a:r>
              <a:rPr lang="en-US" i="1" baseline="30000" dirty="0"/>
              <a:t>28</a:t>
            </a:r>
            <a:r>
              <a:rPr lang="en-US" i="1" dirty="0"/>
              <a:t> And to man He said, ‘Behold, the fear of the Lord, that is wisdom,</a:t>
            </a:r>
            <a:br>
              <a:rPr lang="en-US" i="1" dirty="0"/>
            </a:br>
            <a:r>
              <a:rPr lang="en-US" i="1" dirty="0"/>
              <a:t>And to depart from evil is understanding.’ ”</a:t>
            </a:r>
            <a:endParaRPr lang="en-US"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68B13-2370-49ED-AF47-21FDDC91C1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348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The creed of the person who is loyal to</a:t>
            </a:r>
            <a:r>
              <a:rPr lang="en-US" b="1" i="1" dirty="0">
                <a:solidFill>
                  <a:srgbClr val="000000"/>
                </a:solidFill>
                <a:effectLst/>
                <a:latin typeface="+mn-lt"/>
              </a:rPr>
              <a:t> the church of ME:</a:t>
            </a:r>
            <a:endParaRPr lang="en-US" b="1" i="0" dirty="0">
              <a:solidFill>
                <a:srgbClr val="000000"/>
              </a:solidFill>
              <a:effectLst/>
              <a:latin typeface="+mn-lt"/>
            </a:endParaRPr>
          </a:p>
          <a:p>
            <a:pPr marL="628650" lvl="1" indent="-171450" algn="l">
              <a:buFont typeface="Arial" panose="020B0604020202020204" pitchFamily="34" charset="0"/>
              <a:buChar char="•"/>
            </a:pPr>
            <a:r>
              <a:rPr lang="en-US" b="1" i="0" cap="all" dirty="0">
                <a:solidFill>
                  <a:srgbClr val="000000"/>
                </a:solidFill>
                <a:effectLst/>
                <a:latin typeface="+mn-lt"/>
              </a:rPr>
              <a:t>The IDENTITY OF THE HUMBLE. They are WHOEVER SUBMITS TO ME</a:t>
            </a:r>
          </a:p>
          <a:p>
            <a:pPr marL="1085850" lvl="2" indent="-171450" algn="l">
              <a:buFont typeface="Arial" panose="020B0604020202020204" pitchFamily="34" charset="0"/>
              <a:buChar char="•"/>
            </a:pPr>
            <a:r>
              <a:rPr lang="en-US" b="0" i="0" cap="none" baseline="0" dirty="0">
                <a:solidFill>
                  <a:srgbClr val="000000"/>
                </a:solidFill>
                <a:effectLst/>
                <a:latin typeface="+mn-lt"/>
              </a:rPr>
              <a:t>Peter calls us to be submissive to one another</a:t>
            </a:r>
          </a:p>
          <a:p>
            <a:pPr marL="1085850" lvl="2" indent="-171450" algn="l">
              <a:buFont typeface="Arial" panose="020B0604020202020204" pitchFamily="34" charset="0"/>
              <a:buChar char="•"/>
            </a:pPr>
            <a:r>
              <a:rPr lang="en-US" b="0" i="0" cap="none" baseline="0" dirty="0">
                <a:solidFill>
                  <a:srgbClr val="000000"/>
                </a:solidFill>
                <a:effectLst/>
                <a:latin typeface="+mn-lt"/>
              </a:rPr>
              <a:t>This means we should not be seeking others to submit, but looking to submit ourselves!</a:t>
            </a:r>
          </a:p>
          <a:p>
            <a:pPr marL="0" lvl="0" indent="0" algn="l">
              <a:buFont typeface="Arial" panose="020B0604020202020204" pitchFamily="34" charset="0"/>
              <a:buNone/>
            </a:pPr>
            <a:r>
              <a:rPr lang="en-US" b="1" i="0" cap="all" dirty="0">
                <a:solidFill>
                  <a:srgbClr val="000000"/>
                </a:solidFill>
                <a:effectLst/>
                <a:latin typeface="+mn-lt"/>
              </a:rPr>
              <a:t>(1</a:t>
            </a:r>
            <a:r>
              <a:rPr lang="en-US" b="1" i="0" dirty="0">
                <a:solidFill>
                  <a:srgbClr val="000000"/>
                </a:solidFill>
                <a:effectLst/>
                <a:latin typeface="+mn-lt"/>
              </a:rPr>
              <a:t> Peter 5:1-7), </a:t>
            </a:r>
            <a:r>
              <a:rPr lang="en-US" b="0" i="1" dirty="0">
                <a:solidFill>
                  <a:srgbClr val="000000"/>
                </a:solidFill>
                <a:effectLst/>
                <a:latin typeface="+mn-lt"/>
              </a:rPr>
              <a:t>“</a:t>
            </a:r>
            <a:r>
              <a:rPr lang="en-US" i="1" dirty="0">
                <a:latin typeface="+mn-lt"/>
              </a:rPr>
              <a:t>The elders who are among you I exhort, I who am a fellow elder and a witness of the sufferings of Christ, and also a partaker of the glory that will be revealed:</a:t>
            </a:r>
            <a:r>
              <a:rPr lang="en-US" i="1" baseline="30000" dirty="0">
                <a:latin typeface="+mn-lt"/>
              </a:rPr>
              <a:t> 2</a:t>
            </a:r>
            <a:r>
              <a:rPr lang="en-US" i="1" dirty="0">
                <a:latin typeface="+mn-lt"/>
              </a:rPr>
              <a:t> Shepherd the flock of God which is among you, serving as overseers, not by compulsion but willingly, not for dishonest gain but eagerly;</a:t>
            </a:r>
            <a:r>
              <a:rPr lang="en-US" i="1" baseline="30000" dirty="0">
                <a:latin typeface="+mn-lt"/>
              </a:rPr>
              <a:t> 3</a:t>
            </a:r>
            <a:r>
              <a:rPr lang="en-US" i="1" dirty="0">
                <a:latin typeface="+mn-lt"/>
              </a:rPr>
              <a:t> nor as being lords over those entrusted to you, but being examples to the flock;</a:t>
            </a:r>
            <a:r>
              <a:rPr lang="en-US" i="1" baseline="30000" dirty="0">
                <a:latin typeface="+mn-lt"/>
              </a:rPr>
              <a:t> 4</a:t>
            </a:r>
            <a:r>
              <a:rPr lang="en-US" i="1" dirty="0">
                <a:latin typeface="+mn-lt"/>
              </a:rPr>
              <a:t> and when the Chief Shepherd appears, you will receive the crown of glory that does not fade away. </a:t>
            </a:r>
            <a:r>
              <a:rPr lang="en-US" i="1" baseline="30000" dirty="0">
                <a:latin typeface="+mn-lt"/>
              </a:rPr>
              <a:t>5</a:t>
            </a:r>
            <a:r>
              <a:rPr lang="en-US" i="1" dirty="0">
                <a:latin typeface="+mn-lt"/>
              </a:rPr>
              <a:t> Likewise you younger people, submit yourselves to your elders. Yes, all of you be submissive to one another, and be clothed with humility, for “God resists the proud, But gives grace to the humble.” </a:t>
            </a:r>
            <a:r>
              <a:rPr lang="en-US" i="1" baseline="30000" dirty="0">
                <a:latin typeface="+mn-lt"/>
              </a:rPr>
              <a:t>6</a:t>
            </a:r>
            <a:r>
              <a:rPr lang="en-US" i="1" dirty="0">
                <a:latin typeface="+mn-lt"/>
              </a:rPr>
              <a:t> Therefore humble yourselves under the mighty hand of God, that He may exalt you in due time,</a:t>
            </a:r>
            <a:r>
              <a:rPr lang="en-US" i="1" baseline="30000" dirty="0">
                <a:latin typeface="+mn-lt"/>
              </a:rPr>
              <a:t> 7</a:t>
            </a:r>
            <a:r>
              <a:rPr lang="en-US" i="1" dirty="0">
                <a:latin typeface="+mn-lt"/>
              </a:rPr>
              <a:t> casting all your care upon Him, for He cares for you.”</a:t>
            </a:r>
          </a:p>
          <a:p>
            <a:pPr marL="628650" lvl="1" indent="-171450" algn="l">
              <a:buFont typeface="Arial" panose="020B0604020202020204" pitchFamily="34" charset="0"/>
              <a:buChar char="•"/>
            </a:pPr>
            <a:r>
              <a:rPr lang="en-US" b="1" i="0" dirty="0">
                <a:solidFill>
                  <a:srgbClr val="000000"/>
                </a:solidFill>
                <a:effectLst/>
                <a:latin typeface="+mn-lt"/>
              </a:rPr>
              <a:t>Don’t concern yourselves with humility in others until you take the plank out of your own eye!</a:t>
            </a:r>
          </a:p>
          <a:p>
            <a:pPr marL="0" lvl="0" indent="0" algn="l">
              <a:buFont typeface="Arial" panose="020B0604020202020204" pitchFamily="34" charset="0"/>
              <a:buNone/>
            </a:pPr>
            <a:r>
              <a:rPr lang="en-US" b="1" i="0" dirty="0">
                <a:solidFill>
                  <a:srgbClr val="000000"/>
                </a:solidFill>
                <a:effectLst/>
                <a:latin typeface="+mn-lt"/>
              </a:rPr>
              <a:t>(Philippians 2:3-4), </a:t>
            </a:r>
            <a:r>
              <a:rPr lang="en-US" b="0" i="1" dirty="0">
                <a:solidFill>
                  <a:srgbClr val="000000"/>
                </a:solidFill>
                <a:effectLst/>
                <a:latin typeface="+mn-lt"/>
              </a:rPr>
              <a:t>“</a:t>
            </a:r>
            <a:r>
              <a:rPr lang="en-US" i="1" dirty="0"/>
              <a:t>Let nothing be done through selfish ambition or conceit, but in lowliness of mind let each esteem others better than himself.</a:t>
            </a:r>
            <a:r>
              <a:rPr lang="en-US" i="1" baseline="30000" dirty="0"/>
              <a:t> 4</a:t>
            </a:r>
            <a:r>
              <a:rPr lang="en-US" i="1" dirty="0"/>
              <a:t> Let each of you look out not only for his own interests, but also for the interests of others.”</a:t>
            </a:r>
            <a:endParaRPr lang="en-US"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68B13-2370-49ED-AF47-21FDDC91C1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76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The creed of the person who is loyal to</a:t>
            </a:r>
            <a:r>
              <a:rPr lang="en-US" b="1" i="1" dirty="0">
                <a:solidFill>
                  <a:srgbClr val="000000"/>
                </a:solidFill>
                <a:effectLst/>
                <a:latin typeface="+mn-lt"/>
              </a:rPr>
              <a:t> the church of ME:</a:t>
            </a:r>
            <a:endParaRPr lang="en-US" b="1" i="0" dirty="0">
              <a:solidFill>
                <a:srgbClr val="000000"/>
              </a:solidFill>
              <a:effectLst/>
              <a:latin typeface="+mn-lt"/>
            </a:endParaRPr>
          </a:p>
          <a:p>
            <a:pPr marL="628650" lvl="1" indent="-171450" algn="l">
              <a:buFont typeface="Arial" panose="020B0604020202020204" pitchFamily="34" charset="0"/>
              <a:buChar char="•"/>
            </a:pPr>
            <a:r>
              <a:rPr lang="en-US" b="1" i="0" cap="all" dirty="0">
                <a:solidFill>
                  <a:srgbClr val="000000"/>
                </a:solidFill>
                <a:effectLst/>
                <a:latin typeface="+mn-lt"/>
              </a:rPr>
              <a:t>The IDENTITY OF TROUBLERS. They are  WHOEVER ADMONISHES OR REBUKES ME </a:t>
            </a:r>
          </a:p>
          <a:p>
            <a:pPr marL="1085850" lvl="2" indent="-171450" algn="l">
              <a:buFont typeface="Arial" panose="020B0604020202020204" pitchFamily="34" charset="0"/>
              <a:buChar char="•"/>
            </a:pPr>
            <a:r>
              <a:rPr lang="en-US" b="0" i="0" dirty="0">
                <a:solidFill>
                  <a:srgbClr val="000000"/>
                </a:solidFill>
                <a:effectLst/>
                <a:latin typeface="+mn-lt"/>
              </a:rPr>
              <a:t>Remember Ahab’s accusation against Elijah</a:t>
            </a:r>
          </a:p>
          <a:p>
            <a:pPr marL="0" lvl="0" indent="0" algn="l">
              <a:buFont typeface="Arial" panose="020B0604020202020204" pitchFamily="34" charset="0"/>
              <a:buNone/>
            </a:pPr>
            <a:r>
              <a:rPr lang="en-US" b="1" i="0" dirty="0">
                <a:solidFill>
                  <a:srgbClr val="000000"/>
                </a:solidFill>
                <a:effectLst/>
                <a:latin typeface="+mn-lt"/>
              </a:rPr>
              <a:t>(1 Kings 18:17-18), </a:t>
            </a:r>
            <a:r>
              <a:rPr lang="en-US" b="0" i="1" dirty="0">
                <a:solidFill>
                  <a:srgbClr val="000000"/>
                </a:solidFill>
                <a:effectLst/>
                <a:latin typeface="+mn-lt"/>
              </a:rPr>
              <a:t>“</a:t>
            </a:r>
            <a:r>
              <a:rPr lang="en-US" i="1" dirty="0"/>
              <a:t>Then it happened, when Ahab saw Elijah, that Ahab said to him, “Is that you, O troubler of Israel?” </a:t>
            </a:r>
            <a:r>
              <a:rPr lang="en-US" i="1" baseline="30000" dirty="0"/>
              <a:t>18</a:t>
            </a:r>
            <a:r>
              <a:rPr lang="en-US" i="1" dirty="0"/>
              <a:t> And he answered, “I have not troubled Israel, but you and your father's house have, in that you have forsaken the commandments of the Lord and have followed the Baals.”</a:t>
            </a:r>
            <a:endParaRPr lang="en-US" b="0" i="1" dirty="0">
              <a:solidFill>
                <a:srgbClr val="000000"/>
              </a:solidFill>
              <a:effectLst/>
              <a:latin typeface="+mn-lt"/>
            </a:endParaRPr>
          </a:p>
          <a:p>
            <a:pPr marL="1085850" lvl="2" indent="-171450" algn="l">
              <a:buFont typeface="Arial" panose="020B0604020202020204" pitchFamily="34" charset="0"/>
              <a:buChar char="•"/>
            </a:pPr>
            <a:r>
              <a:rPr lang="en-US" b="0" i="0" dirty="0">
                <a:solidFill>
                  <a:srgbClr val="000000"/>
                </a:solidFill>
                <a:effectLst/>
                <a:latin typeface="+mn-lt"/>
              </a:rPr>
              <a:t>Sometimes rebuke is necessary</a:t>
            </a:r>
          </a:p>
          <a:p>
            <a:pPr marL="628650" lvl="1" indent="-171450" algn="l">
              <a:buFont typeface="Arial" panose="020B0604020202020204" pitchFamily="34" charset="0"/>
              <a:buChar char="•"/>
            </a:pPr>
            <a:r>
              <a:rPr lang="en-US" b="1" i="0" dirty="0">
                <a:solidFill>
                  <a:srgbClr val="000000"/>
                </a:solidFill>
                <a:effectLst/>
                <a:latin typeface="+mn-lt"/>
              </a:rPr>
              <a:t>Paul rebuking Peter an example.  (Later, Peter referred to him as, Our beloved brother Paul,      (cf. 2 Peter 3:15).</a:t>
            </a:r>
          </a:p>
          <a:p>
            <a:pPr marL="0" lvl="0" indent="0" algn="l">
              <a:buFont typeface="Arial" panose="020B0604020202020204" pitchFamily="34" charset="0"/>
              <a:buNone/>
            </a:pPr>
            <a:r>
              <a:rPr lang="en-US" b="1" i="0" dirty="0">
                <a:solidFill>
                  <a:srgbClr val="000000"/>
                </a:solidFill>
                <a:effectLst/>
                <a:latin typeface="+mn-lt"/>
              </a:rPr>
              <a:t>(Galatians 2:11-14), </a:t>
            </a:r>
            <a:r>
              <a:rPr lang="en-US" b="0" i="1" dirty="0">
                <a:solidFill>
                  <a:srgbClr val="000000"/>
                </a:solidFill>
                <a:effectLst/>
                <a:latin typeface="+mn-lt"/>
              </a:rPr>
              <a:t>“</a:t>
            </a:r>
            <a:r>
              <a:rPr lang="en-US" i="1" dirty="0"/>
              <a:t>Now when Peter had come to Antioch, I withstood him to his face, because he was to be blamed;</a:t>
            </a:r>
            <a:r>
              <a:rPr lang="en-US" i="1" baseline="30000" dirty="0"/>
              <a:t> 12</a:t>
            </a:r>
            <a:r>
              <a:rPr lang="en-US" i="1" dirty="0"/>
              <a:t> for before certain men came from James, he would eat with the Gentiles; but when they came, he withdrew and separated himself, fearing those who were of the circumcision.</a:t>
            </a:r>
            <a:r>
              <a:rPr lang="en-US" i="1" baseline="30000" dirty="0"/>
              <a:t> 13</a:t>
            </a:r>
            <a:r>
              <a:rPr lang="en-US" i="1" dirty="0"/>
              <a:t> And the rest of the Jews also played the hypocrite with him, so that even Barnabas was carried away with their hypocrisy. </a:t>
            </a:r>
            <a:r>
              <a:rPr lang="en-US" i="1" baseline="30000" dirty="0"/>
              <a:t>14</a:t>
            </a:r>
            <a:r>
              <a:rPr lang="en-US" i="1" dirty="0"/>
              <a:t> But when I saw that they were not straightforward about the truth of the gospel, I said to Peter before them all, “If you, being a Jew, live in the manner of Gentiles and not as the Jews, why do you compel Gentiles to live as Jews?”</a:t>
            </a:r>
            <a:endParaRPr lang="en-US"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68B13-2370-49ED-AF47-21FDDC91C1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464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The creed of the person who is loyal to</a:t>
            </a:r>
            <a:r>
              <a:rPr lang="en-US" b="1" i="1" dirty="0">
                <a:solidFill>
                  <a:srgbClr val="000000"/>
                </a:solidFill>
                <a:effectLst/>
                <a:latin typeface="+mn-lt"/>
              </a:rPr>
              <a:t> the church of ME:</a:t>
            </a:r>
            <a:endParaRPr lang="en-US" b="1" i="0" dirty="0">
              <a:solidFill>
                <a:srgbClr val="000000"/>
              </a:solidFill>
              <a:effectLst/>
              <a:latin typeface="+mn-lt"/>
            </a:endParaRPr>
          </a:p>
          <a:p>
            <a:pPr marL="628650" lvl="1" indent="-171450" algn="l">
              <a:buFont typeface="Arial" panose="020B0604020202020204" pitchFamily="34" charset="0"/>
              <a:buChar char="•"/>
            </a:pPr>
            <a:r>
              <a:rPr lang="en-US" b="1" i="0" cap="all" dirty="0">
                <a:solidFill>
                  <a:srgbClr val="000000"/>
                </a:solidFill>
                <a:effectLst/>
                <a:latin typeface="+mn-lt"/>
              </a:rPr>
              <a:t>The DEFINITION OF SYMPATHY. It is that EVERYONE MUST FEEL SORRY FOR &amp; SUFFER WITH ME</a:t>
            </a:r>
          </a:p>
          <a:p>
            <a:pPr marL="1085850" lvl="2" indent="-171450" algn="l">
              <a:buFont typeface="Arial" panose="020B0604020202020204" pitchFamily="34" charset="0"/>
              <a:buChar char="•"/>
            </a:pPr>
            <a:r>
              <a:rPr lang="en-US" b="0" i="0" dirty="0">
                <a:solidFill>
                  <a:srgbClr val="000000"/>
                </a:solidFill>
                <a:effectLst/>
                <a:latin typeface="+mn-lt"/>
              </a:rPr>
              <a:t>Again, the true Christian will instead center his thoughts on others rather than self</a:t>
            </a:r>
          </a:p>
          <a:p>
            <a:pPr marL="0" lvl="0" indent="0" algn="l">
              <a:buFont typeface="Arial" panose="020B0604020202020204" pitchFamily="34" charset="0"/>
              <a:buNone/>
            </a:pPr>
            <a:r>
              <a:rPr lang="en-US" b="1" i="0" dirty="0">
                <a:solidFill>
                  <a:srgbClr val="000000"/>
                </a:solidFill>
                <a:effectLst/>
                <a:latin typeface="+mn-lt"/>
              </a:rPr>
              <a:t>(2 Corinthians 1:3-4), </a:t>
            </a:r>
            <a:r>
              <a:rPr lang="en-US" b="0" i="1" dirty="0">
                <a:solidFill>
                  <a:srgbClr val="000000"/>
                </a:solidFill>
                <a:effectLst/>
                <a:latin typeface="+mn-lt"/>
              </a:rPr>
              <a:t>“</a:t>
            </a:r>
            <a:r>
              <a:rPr lang="en-US" i="1" dirty="0">
                <a:latin typeface="+mn-lt"/>
              </a:rPr>
              <a:t>Blessed be the God and Father of our Lord Jesus Christ, the Father of mercies and God of all comfort,</a:t>
            </a:r>
            <a:r>
              <a:rPr lang="en-US" i="1" baseline="30000" dirty="0">
                <a:latin typeface="+mn-lt"/>
              </a:rPr>
              <a:t> 4</a:t>
            </a:r>
            <a:r>
              <a:rPr lang="en-US" i="1" dirty="0">
                <a:latin typeface="+mn-lt"/>
              </a:rPr>
              <a:t> who comforts us in all our tribulation, that we may be able to comfort those who are in any trouble, with the comfort with which we ourselves are comforted by God.”</a:t>
            </a:r>
            <a:endParaRPr lang="en-US" b="0" i="1" dirty="0">
              <a:solidFill>
                <a:srgbClr val="000000"/>
              </a:solidFill>
              <a:effectLst/>
              <a:latin typeface="+mn-lt"/>
            </a:endParaRPr>
          </a:p>
          <a:p>
            <a:pPr marL="0" lvl="0" indent="0" algn="l">
              <a:buFont typeface="Arial" panose="020B0604020202020204" pitchFamily="34" charset="0"/>
              <a:buNone/>
            </a:pPr>
            <a:r>
              <a:rPr lang="en-US" b="1" i="0" dirty="0">
                <a:solidFill>
                  <a:srgbClr val="000000"/>
                </a:solidFill>
                <a:effectLst/>
                <a:latin typeface="+mn-lt"/>
              </a:rPr>
              <a:t>(Galatians 6:1-2), </a:t>
            </a:r>
            <a:r>
              <a:rPr lang="en-US" b="0" i="1" dirty="0">
                <a:solidFill>
                  <a:srgbClr val="000000"/>
                </a:solidFill>
                <a:effectLst/>
                <a:latin typeface="+mn-lt"/>
              </a:rPr>
              <a:t>“</a:t>
            </a:r>
            <a:r>
              <a:rPr lang="en-US" i="1" dirty="0">
                <a:latin typeface="+mn-lt"/>
              </a:rPr>
              <a:t>Brethren, if a man is overtaken in any trespass, you who are spiritual restore such a one in a spirit of gentleness, considering yourself lest you also be tempted.</a:t>
            </a:r>
            <a:r>
              <a:rPr lang="en-US" i="1" baseline="30000" dirty="0">
                <a:latin typeface="+mn-lt"/>
              </a:rPr>
              <a:t> 2</a:t>
            </a:r>
            <a:r>
              <a:rPr lang="en-US" i="1" dirty="0">
                <a:latin typeface="+mn-lt"/>
              </a:rPr>
              <a:t> Bear one another's burdens, and so fulfill the law of Christ.”</a:t>
            </a:r>
            <a:endParaRPr lang="en-US"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68B13-2370-49ED-AF47-21FDDC91C1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909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Times New Roman" panose="02020603050405020304" pitchFamily="18" charset="0"/>
              </a:rPr>
              <a:t>The creed of the person who is loyal to</a:t>
            </a:r>
            <a:r>
              <a:rPr lang="en-US" b="1" i="1" dirty="0">
                <a:solidFill>
                  <a:srgbClr val="000000"/>
                </a:solidFill>
                <a:effectLst/>
                <a:latin typeface="Times New Roman" panose="02020603050405020304" pitchFamily="18" charset="0"/>
              </a:rPr>
              <a:t> the church of ME:</a:t>
            </a:r>
            <a:endParaRPr lang="en-US" b="1" i="0" dirty="0">
              <a:solidFill>
                <a:srgbClr val="000000"/>
              </a:solidFill>
              <a:effectLst/>
              <a:latin typeface="Times New Roman" panose="02020603050405020304" pitchFamily="18" charset="0"/>
            </a:endParaRPr>
          </a:p>
          <a:p>
            <a:pPr marL="628650" lvl="1" indent="-171450" algn="l">
              <a:buFont typeface="Arial" panose="020B0604020202020204" pitchFamily="34" charset="0"/>
              <a:buChar char="•"/>
            </a:pPr>
            <a:r>
              <a:rPr lang="en-US" b="1" i="0" cap="all" dirty="0">
                <a:solidFill>
                  <a:srgbClr val="000000"/>
                </a:solidFill>
                <a:effectLst/>
                <a:latin typeface="Times New Roman" panose="02020603050405020304" pitchFamily="18" charset="0"/>
              </a:rPr>
              <a:t>The DEFINITION OF COOPERATION. It is That EVERYONE MUST DO ALL OF THE THINGS THAT PLEASE ME</a:t>
            </a:r>
          </a:p>
          <a:p>
            <a:pPr marL="1085850" lvl="2" indent="-171450" algn="l">
              <a:buFont typeface="Arial" panose="020B0604020202020204" pitchFamily="34" charset="0"/>
              <a:buChar char="•"/>
            </a:pPr>
            <a:r>
              <a:rPr lang="en-US" b="0" i="0" dirty="0">
                <a:solidFill>
                  <a:srgbClr val="000000"/>
                </a:solidFill>
                <a:effectLst/>
                <a:latin typeface="Times New Roman" panose="02020603050405020304" pitchFamily="18" charset="0"/>
              </a:rPr>
              <a:t>Instead we must please one another!  This requires you thinking of me, and me thinking of YOU!</a:t>
            </a:r>
          </a:p>
          <a:p>
            <a:pPr marL="0" lvl="0" indent="0" algn="l">
              <a:buFont typeface="Arial" panose="020B0604020202020204" pitchFamily="34" charset="0"/>
              <a:buNone/>
            </a:pPr>
            <a:r>
              <a:rPr lang="en-US" b="1" i="0" dirty="0">
                <a:solidFill>
                  <a:srgbClr val="000000"/>
                </a:solidFill>
                <a:effectLst/>
                <a:latin typeface="Times New Roman" panose="02020603050405020304" pitchFamily="18" charset="0"/>
              </a:rPr>
              <a:t>(Psalm 133:1),</a:t>
            </a:r>
            <a:r>
              <a:rPr lang="en-US" b="0" i="0" dirty="0">
                <a:solidFill>
                  <a:srgbClr val="000000"/>
                </a:solidFill>
                <a:effectLst/>
                <a:latin typeface="Times New Roman" panose="02020603050405020304" pitchFamily="18" charset="0"/>
              </a:rPr>
              <a:t> </a:t>
            </a:r>
            <a:r>
              <a:rPr lang="en-US" b="0" i="1" dirty="0">
                <a:solidFill>
                  <a:srgbClr val="000000"/>
                </a:solidFill>
                <a:effectLst/>
                <a:latin typeface="Times New Roman" panose="02020603050405020304" pitchFamily="18" charset="0"/>
              </a:rPr>
              <a:t>“</a:t>
            </a:r>
            <a:r>
              <a:rPr lang="en-US" i="1" dirty="0"/>
              <a:t>Behold, how good and how pleasant it is for brethren to dwell together in unity!”</a:t>
            </a:r>
          </a:p>
          <a:p>
            <a:pPr marL="1085850" lvl="2" indent="-171450" algn="l">
              <a:buFont typeface="Arial" panose="020B0604020202020204" pitchFamily="34" charset="0"/>
              <a:buChar char="•"/>
            </a:pPr>
            <a:r>
              <a:rPr lang="en-US" b="0" i="0" dirty="0">
                <a:solidFill>
                  <a:srgbClr val="000000"/>
                </a:solidFill>
                <a:effectLst/>
                <a:latin typeface="Times New Roman" panose="02020603050405020304" pitchFamily="18" charset="0"/>
              </a:rPr>
              <a:t>Unity is a two way street.  If you have someone always demanding their own way, you have the circumstances that are described in </a:t>
            </a:r>
            <a:r>
              <a:rPr lang="en-US" b="0" i="0" dirty="0" err="1">
                <a:solidFill>
                  <a:srgbClr val="000000"/>
                </a:solidFill>
                <a:effectLst/>
                <a:latin typeface="Times New Roman" panose="02020603050405020304" pitchFamily="18" charset="0"/>
              </a:rPr>
              <a:t>Diotrephe’s</a:t>
            </a:r>
            <a:r>
              <a:rPr lang="en-US" b="0" i="0" dirty="0">
                <a:solidFill>
                  <a:srgbClr val="000000"/>
                </a:solidFill>
                <a:effectLst/>
                <a:latin typeface="Times New Roman" panose="02020603050405020304" pitchFamily="18" charset="0"/>
              </a:rPr>
              <a:t> example.</a:t>
            </a:r>
          </a:p>
          <a:p>
            <a:pPr marL="1085850" lvl="2" indent="-171450" algn="l">
              <a:buFont typeface="Arial" panose="020B0604020202020204" pitchFamily="34" charset="0"/>
              <a:buChar char="•"/>
            </a:pPr>
            <a:r>
              <a:rPr lang="en-US" b="0" i="0" dirty="0">
                <a:solidFill>
                  <a:srgbClr val="000000"/>
                </a:solidFill>
                <a:effectLst/>
                <a:latin typeface="Times New Roman" panose="02020603050405020304" pitchFamily="18" charset="0"/>
              </a:rPr>
              <a:t>This brings only strife!</a:t>
            </a:r>
          </a:p>
          <a:p>
            <a:pPr marL="0" lvl="0" indent="0" algn="l">
              <a:buFont typeface="Arial" panose="020B0604020202020204" pitchFamily="34" charset="0"/>
              <a:buNone/>
            </a:pPr>
            <a:r>
              <a:rPr lang="en-US" b="1" i="0" dirty="0">
                <a:solidFill>
                  <a:srgbClr val="000000"/>
                </a:solidFill>
                <a:effectLst/>
                <a:latin typeface="+mn-lt"/>
              </a:rPr>
              <a:t>(3 John 9-10), </a:t>
            </a:r>
            <a:r>
              <a:rPr lang="en-US" b="0" i="1" dirty="0">
                <a:solidFill>
                  <a:srgbClr val="000000"/>
                </a:solidFill>
                <a:effectLst/>
                <a:latin typeface="+mn-lt"/>
              </a:rPr>
              <a:t>“</a:t>
            </a:r>
            <a:r>
              <a:rPr lang="en-US" i="1" dirty="0">
                <a:latin typeface="+mn-lt"/>
              </a:rPr>
              <a:t>I wrote to the church, but Diotrephes, who loves to have the preeminence among them, does not receive us.</a:t>
            </a:r>
            <a:r>
              <a:rPr lang="en-US" i="1" baseline="30000" dirty="0">
                <a:latin typeface="+mn-lt"/>
              </a:rPr>
              <a:t> 10</a:t>
            </a:r>
            <a:r>
              <a:rPr lang="en-US" i="1" dirty="0">
                <a:latin typeface="+mn-lt"/>
              </a:rPr>
              <a:t> Therefore, if I come, I will call to mind his deeds which he does, prating against us with malicious words. And not content with that, he himself does not receive the brethren, and forbids those who wish to, putting them out of the church.”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68B13-2370-49ED-AF47-21FDDC91C1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589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The creed of the person who is loyal to</a:t>
            </a:r>
            <a:r>
              <a:rPr lang="en-US" b="1" i="1" dirty="0">
                <a:solidFill>
                  <a:srgbClr val="000000"/>
                </a:solidFill>
                <a:effectLst/>
                <a:latin typeface="+mn-lt"/>
              </a:rPr>
              <a:t> the church of ME:</a:t>
            </a:r>
            <a:endParaRPr lang="en-US" b="1" i="0" dirty="0">
              <a:solidFill>
                <a:srgbClr val="000000"/>
              </a:solidFill>
              <a:effectLst/>
              <a:latin typeface="+mn-lt"/>
            </a:endParaRPr>
          </a:p>
          <a:p>
            <a:pPr marL="628650" lvl="1" indent="-171450" algn="l">
              <a:buFont typeface="Arial" panose="020B0604020202020204" pitchFamily="34" charset="0"/>
              <a:buChar char="•"/>
            </a:pPr>
            <a:r>
              <a:rPr lang="en-US" b="1" i="0" cap="all" dirty="0">
                <a:solidFill>
                  <a:srgbClr val="000000"/>
                </a:solidFill>
                <a:effectLst/>
                <a:latin typeface="+mn-lt"/>
              </a:rPr>
              <a:t>The DEFINITION OF GOOD PREACHING. IT is the PREACHING THAT ADDRESSES THE SINS OF EVERY PERSON PRESENT EXCEPT For ME</a:t>
            </a:r>
          </a:p>
          <a:p>
            <a:pPr marL="1085850" lvl="2" indent="-171450" algn="l">
              <a:buFont typeface="Arial" panose="020B0604020202020204" pitchFamily="34" charset="0"/>
              <a:buChar char="•"/>
            </a:pPr>
            <a:r>
              <a:rPr lang="en-US" b="0" i="0" dirty="0">
                <a:solidFill>
                  <a:srgbClr val="000000"/>
                </a:solidFill>
                <a:effectLst/>
                <a:latin typeface="+mn-lt"/>
              </a:rPr>
              <a:t>A wise disciple wishes to hear preaching that he can apply to his life and grow!</a:t>
            </a:r>
          </a:p>
          <a:p>
            <a:pPr marL="0" lvl="0" indent="0" algn="l">
              <a:buFont typeface="Arial" panose="020B0604020202020204" pitchFamily="34" charset="0"/>
              <a:buNone/>
            </a:pPr>
            <a:r>
              <a:rPr lang="en-US" b="1" i="0" dirty="0">
                <a:solidFill>
                  <a:srgbClr val="000000"/>
                </a:solidFill>
                <a:effectLst/>
                <a:latin typeface="+mn-lt"/>
              </a:rPr>
              <a:t>(Proverbs 25:11-12), </a:t>
            </a:r>
            <a:r>
              <a:rPr lang="en-US" b="0" i="1" dirty="0">
                <a:solidFill>
                  <a:srgbClr val="000000"/>
                </a:solidFill>
                <a:effectLst/>
                <a:latin typeface="+mn-lt"/>
              </a:rPr>
              <a:t>“</a:t>
            </a:r>
            <a:r>
              <a:rPr lang="en-US" i="1" dirty="0"/>
              <a:t>A word fitly spoken is like apples of gold In settings of silver. </a:t>
            </a:r>
            <a:r>
              <a:rPr lang="en-US" i="1" baseline="30000" dirty="0"/>
              <a:t>12</a:t>
            </a:r>
            <a:r>
              <a:rPr lang="en-US" i="1" dirty="0"/>
              <a:t> Like an earring of gold and an ornament of fine gold Is a wise </a:t>
            </a:r>
            <a:r>
              <a:rPr lang="en-US" i="1" dirty="0" err="1"/>
              <a:t>rebuker</a:t>
            </a:r>
            <a:r>
              <a:rPr lang="en-US" i="1" dirty="0"/>
              <a:t> to an obedient ear.”</a:t>
            </a:r>
          </a:p>
          <a:p>
            <a:pPr marL="1085850" lvl="2" indent="-171450" algn="l">
              <a:buFont typeface="Arial" panose="020B0604020202020204" pitchFamily="34" charset="0"/>
              <a:buChar char="•"/>
            </a:pPr>
            <a:r>
              <a:rPr lang="en-US" b="0" i="0" dirty="0">
                <a:solidFill>
                  <a:srgbClr val="000000"/>
                </a:solidFill>
                <a:effectLst/>
                <a:latin typeface="+mn-lt"/>
              </a:rPr>
              <a:t>However, many Christians become indignant when their “toes are stepped on”</a:t>
            </a:r>
          </a:p>
          <a:p>
            <a:pPr marL="0" lvl="0" indent="0" algn="l">
              <a:buFont typeface="Arial" panose="020B0604020202020204" pitchFamily="34" charset="0"/>
              <a:buNone/>
            </a:pPr>
            <a:r>
              <a:rPr lang="en-US" b="1" i="0" dirty="0">
                <a:solidFill>
                  <a:srgbClr val="000000"/>
                </a:solidFill>
                <a:effectLst/>
                <a:latin typeface="+mn-lt"/>
              </a:rPr>
              <a:t>(2 Timothy 4:2-4), </a:t>
            </a:r>
            <a:r>
              <a:rPr lang="en-US" b="0" i="1" dirty="0">
                <a:solidFill>
                  <a:srgbClr val="000000"/>
                </a:solidFill>
                <a:effectLst/>
                <a:latin typeface="+mn-lt"/>
              </a:rPr>
              <a:t>“</a:t>
            </a:r>
            <a:r>
              <a:rPr lang="en-US" i="1" dirty="0"/>
              <a:t>Preach the word! Be ready in season and out of season. Convince, rebuke, exhort, with all longsuffering and teaching.</a:t>
            </a:r>
            <a:r>
              <a:rPr lang="en-US" i="1" baseline="30000" dirty="0"/>
              <a:t> 3</a:t>
            </a:r>
            <a:r>
              <a:rPr lang="en-US" i="1" dirty="0"/>
              <a:t> For the time will come when they will not endure sound doctrine, but according to their own desires, because they have itching ears, they will heap up for themselves teachers;</a:t>
            </a:r>
            <a:r>
              <a:rPr lang="en-US" i="1" baseline="30000" dirty="0"/>
              <a:t> 4</a:t>
            </a:r>
            <a:r>
              <a:rPr lang="en-US" i="1" dirty="0"/>
              <a:t> and they will turn their ears away from the truth, and be turned aside to fables.”</a:t>
            </a:r>
          </a:p>
          <a:p>
            <a:pPr marL="628650" lvl="1" indent="-171450" algn="l">
              <a:buFont typeface="Arial" panose="020B0604020202020204" pitchFamily="34" charset="0"/>
              <a:buChar char="•"/>
            </a:pPr>
            <a:r>
              <a:rPr lang="en-US" b="1" i="0" dirty="0">
                <a:solidFill>
                  <a:srgbClr val="000000"/>
                </a:solidFill>
                <a:effectLst/>
                <a:latin typeface="+mn-lt"/>
              </a:rPr>
              <a:t>Consider the exhortation of the prophet Jeremiah to rebellious Judah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000000"/>
                </a:solidFill>
                <a:effectLst/>
                <a:latin typeface="+mn-lt"/>
              </a:rPr>
              <a:t>(Lamentations 3:40-41), </a:t>
            </a:r>
            <a:r>
              <a:rPr lang="en-US" b="0" i="1" dirty="0">
                <a:solidFill>
                  <a:srgbClr val="000000"/>
                </a:solidFill>
                <a:effectLst/>
                <a:latin typeface="+mn-lt"/>
              </a:rPr>
              <a:t>“</a:t>
            </a:r>
            <a:r>
              <a:rPr lang="en-US" i="1" dirty="0"/>
              <a:t>Let us search out and examine our ways, And turn back to the Lord; </a:t>
            </a:r>
            <a:r>
              <a:rPr lang="en-US" i="1" baseline="30000" dirty="0"/>
              <a:t>41</a:t>
            </a:r>
            <a:r>
              <a:rPr lang="en-US" i="1" dirty="0"/>
              <a:t> Let us lift our hearts and hands To God in heaven.”</a:t>
            </a:r>
            <a:endParaRPr lang="en-US" b="0" i="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68B13-2370-49ED-AF47-21FDDC91C1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642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It is NOT about ME!</a:t>
            </a:r>
          </a:p>
          <a:p>
            <a:pPr marL="628650" lvl="1" indent="-171450">
              <a:buFont typeface="Arial" panose="020B0604020202020204" pitchFamily="34" charset="0"/>
              <a:buChar char="•"/>
            </a:pPr>
            <a:r>
              <a:rPr lang="en-US" b="1" dirty="0"/>
              <a:t>It is about my Lord!</a:t>
            </a:r>
          </a:p>
          <a:p>
            <a:r>
              <a:rPr lang="en-US" b="1" dirty="0"/>
              <a:t>(Romans 13:14), </a:t>
            </a:r>
            <a:r>
              <a:rPr lang="en-US" i="1" dirty="0"/>
              <a:t>“But put on the Lord Jesus Christ, and make no provision for the flesh, to fulfill its lusts.”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68B13-2370-49ED-AF47-21FDDC91C1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457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AA831-EA1B-4148-8127-D839BFA780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742F73-5713-47F1-9947-FDB7B170BC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E759B5-672A-47BC-B50C-4CFE0B342BF0}"/>
              </a:ext>
            </a:extLst>
          </p:cNvPr>
          <p:cNvSpPr>
            <a:spLocks noGrp="1"/>
          </p:cNvSpPr>
          <p:nvPr>
            <p:ph type="dt" sz="half" idx="10"/>
          </p:nvPr>
        </p:nvSpPr>
        <p:spPr/>
        <p:txBody>
          <a:bodyPr/>
          <a:lstStyle/>
          <a:p>
            <a:fld id="{7188CF23-6A35-435C-8004-88A28BD2507A}" type="datetimeFigureOut">
              <a:rPr lang="en-US" smtClean="0"/>
              <a:t>8/22/2020</a:t>
            </a:fld>
            <a:endParaRPr lang="en-US"/>
          </a:p>
        </p:txBody>
      </p:sp>
      <p:sp>
        <p:nvSpPr>
          <p:cNvPr id="5" name="Footer Placeholder 4">
            <a:extLst>
              <a:ext uri="{FF2B5EF4-FFF2-40B4-BE49-F238E27FC236}">
                <a16:creationId xmlns:a16="http://schemas.microsoft.com/office/drawing/2014/main" id="{5EBEC827-7AA9-4010-9094-A2135AED8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53F66-FD95-4E3A-A315-15D991C150EF}"/>
              </a:ext>
            </a:extLst>
          </p:cNvPr>
          <p:cNvSpPr>
            <a:spLocks noGrp="1"/>
          </p:cNvSpPr>
          <p:nvPr>
            <p:ph type="sldNum" sz="quarter" idx="12"/>
          </p:nvPr>
        </p:nvSpPr>
        <p:spPr/>
        <p:txBody>
          <a:bodyPr/>
          <a:lstStyle/>
          <a:p>
            <a:fld id="{634A2182-3F02-4879-A957-417A7250E9B5}" type="slidenum">
              <a:rPr lang="en-US" smtClean="0"/>
              <a:t>‹#›</a:t>
            </a:fld>
            <a:endParaRPr lang="en-US"/>
          </a:p>
        </p:txBody>
      </p:sp>
    </p:spTree>
    <p:extLst>
      <p:ext uri="{BB962C8B-B14F-4D97-AF65-F5344CB8AC3E}">
        <p14:creationId xmlns:p14="http://schemas.microsoft.com/office/powerpoint/2010/main" val="1610987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6739-487E-477D-84EB-3AB69B1B5A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2018AB-65BD-414D-80B9-93C48C8EC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A4929E-DC6C-4121-8C92-2C63E85ECA59}"/>
              </a:ext>
            </a:extLst>
          </p:cNvPr>
          <p:cNvSpPr>
            <a:spLocks noGrp="1"/>
          </p:cNvSpPr>
          <p:nvPr>
            <p:ph type="dt" sz="half" idx="10"/>
          </p:nvPr>
        </p:nvSpPr>
        <p:spPr/>
        <p:txBody>
          <a:bodyPr/>
          <a:lstStyle/>
          <a:p>
            <a:fld id="{7188CF23-6A35-435C-8004-88A28BD2507A}" type="datetimeFigureOut">
              <a:rPr lang="en-US" smtClean="0"/>
              <a:t>8/22/2020</a:t>
            </a:fld>
            <a:endParaRPr lang="en-US"/>
          </a:p>
        </p:txBody>
      </p:sp>
      <p:sp>
        <p:nvSpPr>
          <p:cNvPr id="5" name="Footer Placeholder 4">
            <a:extLst>
              <a:ext uri="{FF2B5EF4-FFF2-40B4-BE49-F238E27FC236}">
                <a16:creationId xmlns:a16="http://schemas.microsoft.com/office/drawing/2014/main" id="{B47FC1CF-B779-47FA-985C-81A20B71F0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9C85AF-B748-4317-A635-70DBF773E859}"/>
              </a:ext>
            </a:extLst>
          </p:cNvPr>
          <p:cNvSpPr>
            <a:spLocks noGrp="1"/>
          </p:cNvSpPr>
          <p:nvPr>
            <p:ph type="sldNum" sz="quarter" idx="12"/>
          </p:nvPr>
        </p:nvSpPr>
        <p:spPr/>
        <p:txBody>
          <a:bodyPr/>
          <a:lstStyle/>
          <a:p>
            <a:fld id="{634A2182-3F02-4879-A957-417A7250E9B5}" type="slidenum">
              <a:rPr lang="en-US" smtClean="0"/>
              <a:t>‹#›</a:t>
            </a:fld>
            <a:endParaRPr lang="en-US"/>
          </a:p>
        </p:txBody>
      </p:sp>
    </p:spTree>
    <p:extLst>
      <p:ext uri="{BB962C8B-B14F-4D97-AF65-F5344CB8AC3E}">
        <p14:creationId xmlns:p14="http://schemas.microsoft.com/office/powerpoint/2010/main" val="1595408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E64D43-3E6B-4708-A175-B83B16603A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B0D595-FA5F-4287-888E-07F979A5C3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631B6-E78F-4EDB-9682-F04CDE830707}"/>
              </a:ext>
            </a:extLst>
          </p:cNvPr>
          <p:cNvSpPr>
            <a:spLocks noGrp="1"/>
          </p:cNvSpPr>
          <p:nvPr>
            <p:ph type="dt" sz="half" idx="10"/>
          </p:nvPr>
        </p:nvSpPr>
        <p:spPr/>
        <p:txBody>
          <a:bodyPr/>
          <a:lstStyle/>
          <a:p>
            <a:fld id="{7188CF23-6A35-435C-8004-88A28BD2507A}" type="datetimeFigureOut">
              <a:rPr lang="en-US" smtClean="0"/>
              <a:t>8/22/2020</a:t>
            </a:fld>
            <a:endParaRPr lang="en-US"/>
          </a:p>
        </p:txBody>
      </p:sp>
      <p:sp>
        <p:nvSpPr>
          <p:cNvPr id="5" name="Footer Placeholder 4">
            <a:extLst>
              <a:ext uri="{FF2B5EF4-FFF2-40B4-BE49-F238E27FC236}">
                <a16:creationId xmlns:a16="http://schemas.microsoft.com/office/drawing/2014/main" id="{F9F44303-B2A0-4F23-8F69-7A22FBD7E7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E7B44-6058-469E-BF79-1C25482566EE}"/>
              </a:ext>
            </a:extLst>
          </p:cNvPr>
          <p:cNvSpPr>
            <a:spLocks noGrp="1"/>
          </p:cNvSpPr>
          <p:nvPr>
            <p:ph type="sldNum" sz="quarter" idx="12"/>
          </p:nvPr>
        </p:nvSpPr>
        <p:spPr/>
        <p:txBody>
          <a:bodyPr/>
          <a:lstStyle/>
          <a:p>
            <a:fld id="{634A2182-3F02-4879-A957-417A7250E9B5}" type="slidenum">
              <a:rPr lang="en-US" smtClean="0"/>
              <a:t>‹#›</a:t>
            </a:fld>
            <a:endParaRPr lang="en-US"/>
          </a:p>
        </p:txBody>
      </p:sp>
    </p:spTree>
    <p:extLst>
      <p:ext uri="{BB962C8B-B14F-4D97-AF65-F5344CB8AC3E}">
        <p14:creationId xmlns:p14="http://schemas.microsoft.com/office/powerpoint/2010/main" val="88132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3F34-6784-47AC-A2FB-BEB254F4CE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8FBC08-B8F0-44DC-A84F-A953933ADA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1CC1B-5FEE-442C-9CFF-4C6B0B0D4D48}"/>
              </a:ext>
            </a:extLst>
          </p:cNvPr>
          <p:cNvSpPr>
            <a:spLocks noGrp="1"/>
          </p:cNvSpPr>
          <p:nvPr>
            <p:ph type="dt" sz="half" idx="10"/>
          </p:nvPr>
        </p:nvSpPr>
        <p:spPr/>
        <p:txBody>
          <a:bodyPr/>
          <a:lstStyle/>
          <a:p>
            <a:fld id="{7188CF23-6A35-435C-8004-88A28BD2507A}" type="datetimeFigureOut">
              <a:rPr lang="en-US" smtClean="0"/>
              <a:t>8/22/2020</a:t>
            </a:fld>
            <a:endParaRPr lang="en-US"/>
          </a:p>
        </p:txBody>
      </p:sp>
      <p:sp>
        <p:nvSpPr>
          <p:cNvPr id="5" name="Footer Placeholder 4">
            <a:extLst>
              <a:ext uri="{FF2B5EF4-FFF2-40B4-BE49-F238E27FC236}">
                <a16:creationId xmlns:a16="http://schemas.microsoft.com/office/drawing/2014/main" id="{2CE09CCF-FCC7-4A59-B266-143640DC13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5F454-CED4-4E4B-AE02-D25B7BE6A23B}"/>
              </a:ext>
            </a:extLst>
          </p:cNvPr>
          <p:cNvSpPr>
            <a:spLocks noGrp="1"/>
          </p:cNvSpPr>
          <p:nvPr>
            <p:ph type="sldNum" sz="quarter" idx="12"/>
          </p:nvPr>
        </p:nvSpPr>
        <p:spPr/>
        <p:txBody>
          <a:bodyPr/>
          <a:lstStyle/>
          <a:p>
            <a:fld id="{634A2182-3F02-4879-A957-417A7250E9B5}" type="slidenum">
              <a:rPr lang="en-US" smtClean="0"/>
              <a:t>‹#›</a:t>
            </a:fld>
            <a:endParaRPr lang="en-US"/>
          </a:p>
        </p:txBody>
      </p:sp>
    </p:spTree>
    <p:extLst>
      <p:ext uri="{BB962C8B-B14F-4D97-AF65-F5344CB8AC3E}">
        <p14:creationId xmlns:p14="http://schemas.microsoft.com/office/powerpoint/2010/main" val="2263689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7765E-7635-4749-8388-15FE0E71A0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815E95-463E-46F0-992C-80FACECCFE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0F5DFA-2B71-445C-BFD2-EE62E980EA9A}"/>
              </a:ext>
            </a:extLst>
          </p:cNvPr>
          <p:cNvSpPr>
            <a:spLocks noGrp="1"/>
          </p:cNvSpPr>
          <p:nvPr>
            <p:ph type="dt" sz="half" idx="10"/>
          </p:nvPr>
        </p:nvSpPr>
        <p:spPr/>
        <p:txBody>
          <a:bodyPr/>
          <a:lstStyle/>
          <a:p>
            <a:fld id="{7188CF23-6A35-435C-8004-88A28BD2507A}" type="datetimeFigureOut">
              <a:rPr lang="en-US" smtClean="0"/>
              <a:t>8/22/2020</a:t>
            </a:fld>
            <a:endParaRPr lang="en-US"/>
          </a:p>
        </p:txBody>
      </p:sp>
      <p:sp>
        <p:nvSpPr>
          <p:cNvPr id="5" name="Footer Placeholder 4">
            <a:extLst>
              <a:ext uri="{FF2B5EF4-FFF2-40B4-BE49-F238E27FC236}">
                <a16:creationId xmlns:a16="http://schemas.microsoft.com/office/drawing/2014/main" id="{071FAEA9-3F98-4C47-92FD-ABD38141C3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FA62E-D578-487F-8280-B4A34EBCCA21}"/>
              </a:ext>
            </a:extLst>
          </p:cNvPr>
          <p:cNvSpPr>
            <a:spLocks noGrp="1"/>
          </p:cNvSpPr>
          <p:nvPr>
            <p:ph type="sldNum" sz="quarter" idx="12"/>
          </p:nvPr>
        </p:nvSpPr>
        <p:spPr/>
        <p:txBody>
          <a:bodyPr/>
          <a:lstStyle/>
          <a:p>
            <a:fld id="{634A2182-3F02-4879-A957-417A7250E9B5}" type="slidenum">
              <a:rPr lang="en-US" smtClean="0"/>
              <a:t>‹#›</a:t>
            </a:fld>
            <a:endParaRPr lang="en-US"/>
          </a:p>
        </p:txBody>
      </p:sp>
    </p:spTree>
    <p:extLst>
      <p:ext uri="{BB962C8B-B14F-4D97-AF65-F5344CB8AC3E}">
        <p14:creationId xmlns:p14="http://schemas.microsoft.com/office/powerpoint/2010/main" val="304694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5B06-D06D-4987-85D2-7C4F4616F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A49DA-F3CC-45BC-BA4B-B3B3BDD13D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C31CFE-B1A0-4225-8F55-A889C5D99A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F8CB3B-BCCE-4A84-95DA-39AAC22525D3}"/>
              </a:ext>
            </a:extLst>
          </p:cNvPr>
          <p:cNvSpPr>
            <a:spLocks noGrp="1"/>
          </p:cNvSpPr>
          <p:nvPr>
            <p:ph type="dt" sz="half" idx="10"/>
          </p:nvPr>
        </p:nvSpPr>
        <p:spPr/>
        <p:txBody>
          <a:bodyPr/>
          <a:lstStyle/>
          <a:p>
            <a:fld id="{7188CF23-6A35-435C-8004-88A28BD2507A}" type="datetimeFigureOut">
              <a:rPr lang="en-US" smtClean="0"/>
              <a:t>8/22/2020</a:t>
            </a:fld>
            <a:endParaRPr lang="en-US"/>
          </a:p>
        </p:txBody>
      </p:sp>
      <p:sp>
        <p:nvSpPr>
          <p:cNvPr id="6" name="Footer Placeholder 5">
            <a:extLst>
              <a:ext uri="{FF2B5EF4-FFF2-40B4-BE49-F238E27FC236}">
                <a16:creationId xmlns:a16="http://schemas.microsoft.com/office/drawing/2014/main" id="{8370B97F-E9E1-4DC6-AB69-275F974777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7B0290-CD88-4069-90B0-93896BB6CFF4}"/>
              </a:ext>
            </a:extLst>
          </p:cNvPr>
          <p:cNvSpPr>
            <a:spLocks noGrp="1"/>
          </p:cNvSpPr>
          <p:nvPr>
            <p:ph type="sldNum" sz="quarter" idx="12"/>
          </p:nvPr>
        </p:nvSpPr>
        <p:spPr/>
        <p:txBody>
          <a:bodyPr/>
          <a:lstStyle/>
          <a:p>
            <a:fld id="{634A2182-3F02-4879-A957-417A7250E9B5}" type="slidenum">
              <a:rPr lang="en-US" smtClean="0"/>
              <a:t>‹#›</a:t>
            </a:fld>
            <a:endParaRPr lang="en-US"/>
          </a:p>
        </p:txBody>
      </p:sp>
    </p:spTree>
    <p:extLst>
      <p:ext uri="{BB962C8B-B14F-4D97-AF65-F5344CB8AC3E}">
        <p14:creationId xmlns:p14="http://schemas.microsoft.com/office/powerpoint/2010/main" val="263996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3780-6D90-4566-9945-2F2B83BD28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F0E3E4-7BF0-4F74-9501-E52F502FBA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A84167-4FB9-4D6B-87E7-F634901CDF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55656C-EFCA-4104-9DBB-B1C4F85008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BF34E1-704C-485A-B6CD-FE44DEEC23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35A261-1DF5-4DD5-BB92-84B7B15CDF01}"/>
              </a:ext>
            </a:extLst>
          </p:cNvPr>
          <p:cNvSpPr>
            <a:spLocks noGrp="1"/>
          </p:cNvSpPr>
          <p:nvPr>
            <p:ph type="dt" sz="half" idx="10"/>
          </p:nvPr>
        </p:nvSpPr>
        <p:spPr/>
        <p:txBody>
          <a:bodyPr/>
          <a:lstStyle/>
          <a:p>
            <a:fld id="{7188CF23-6A35-435C-8004-88A28BD2507A}" type="datetimeFigureOut">
              <a:rPr lang="en-US" smtClean="0"/>
              <a:t>8/22/2020</a:t>
            </a:fld>
            <a:endParaRPr lang="en-US"/>
          </a:p>
        </p:txBody>
      </p:sp>
      <p:sp>
        <p:nvSpPr>
          <p:cNvPr id="8" name="Footer Placeholder 7">
            <a:extLst>
              <a:ext uri="{FF2B5EF4-FFF2-40B4-BE49-F238E27FC236}">
                <a16:creationId xmlns:a16="http://schemas.microsoft.com/office/drawing/2014/main" id="{814ADD81-1844-4B0E-8AD8-2B5977CF53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FA447-6848-4FE3-B03E-D319215F93CB}"/>
              </a:ext>
            </a:extLst>
          </p:cNvPr>
          <p:cNvSpPr>
            <a:spLocks noGrp="1"/>
          </p:cNvSpPr>
          <p:nvPr>
            <p:ph type="sldNum" sz="quarter" idx="12"/>
          </p:nvPr>
        </p:nvSpPr>
        <p:spPr/>
        <p:txBody>
          <a:bodyPr/>
          <a:lstStyle/>
          <a:p>
            <a:fld id="{634A2182-3F02-4879-A957-417A7250E9B5}" type="slidenum">
              <a:rPr lang="en-US" smtClean="0"/>
              <a:t>‹#›</a:t>
            </a:fld>
            <a:endParaRPr lang="en-US"/>
          </a:p>
        </p:txBody>
      </p:sp>
    </p:spTree>
    <p:extLst>
      <p:ext uri="{BB962C8B-B14F-4D97-AF65-F5344CB8AC3E}">
        <p14:creationId xmlns:p14="http://schemas.microsoft.com/office/powerpoint/2010/main" val="251056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67012-BE70-4931-AE8F-E39602FE1A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E76079-19D5-4748-8A38-46E00D7440C3}"/>
              </a:ext>
            </a:extLst>
          </p:cNvPr>
          <p:cNvSpPr>
            <a:spLocks noGrp="1"/>
          </p:cNvSpPr>
          <p:nvPr>
            <p:ph type="dt" sz="half" idx="10"/>
          </p:nvPr>
        </p:nvSpPr>
        <p:spPr/>
        <p:txBody>
          <a:bodyPr/>
          <a:lstStyle/>
          <a:p>
            <a:fld id="{7188CF23-6A35-435C-8004-88A28BD2507A}" type="datetimeFigureOut">
              <a:rPr lang="en-US" smtClean="0"/>
              <a:t>8/22/2020</a:t>
            </a:fld>
            <a:endParaRPr lang="en-US"/>
          </a:p>
        </p:txBody>
      </p:sp>
      <p:sp>
        <p:nvSpPr>
          <p:cNvPr id="4" name="Footer Placeholder 3">
            <a:extLst>
              <a:ext uri="{FF2B5EF4-FFF2-40B4-BE49-F238E27FC236}">
                <a16:creationId xmlns:a16="http://schemas.microsoft.com/office/drawing/2014/main" id="{C774A26C-4D3E-4035-91B9-143DD0C862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E36C28-D9D8-4698-A1CD-3EA8844F4DE0}"/>
              </a:ext>
            </a:extLst>
          </p:cNvPr>
          <p:cNvSpPr>
            <a:spLocks noGrp="1"/>
          </p:cNvSpPr>
          <p:nvPr>
            <p:ph type="sldNum" sz="quarter" idx="12"/>
          </p:nvPr>
        </p:nvSpPr>
        <p:spPr/>
        <p:txBody>
          <a:bodyPr/>
          <a:lstStyle/>
          <a:p>
            <a:fld id="{634A2182-3F02-4879-A957-417A7250E9B5}" type="slidenum">
              <a:rPr lang="en-US" smtClean="0"/>
              <a:t>‹#›</a:t>
            </a:fld>
            <a:endParaRPr lang="en-US"/>
          </a:p>
        </p:txBody>
      </p:sp>
    </p:spTree>
    <p:extLst>
      <p:ext uri="{BB962C8B-B14F-4D97-AF65-F5344CB8AC3E}">
        <p14:creationId xmlns:p14="http://schemas.microsoft.com/office/powerpoint/2010/main" val="3426356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384327-7061-4AA2-BDB5-8A19F45D5362}"/>
              </a:ext>
            </a:extLst>
          </p:cNvPr>
          <p:cNvSpPr>
            <a:spLocks noGrp="1"/>
          </p:cNvSpPr>
          <p:nvPr>
            <p:ph type="dt" sz="half" idx="10"/>
          </p:nvPr>
        </p:nvSpPr>
        <p:spPr/>
        <p:txBody>
          <a:bodyPr/>
          <a:lstStyle/>
          <a:p>
            <a:fld id="{7188CF23-6A35-435C-8004-88A28BD2507A}" type="datetimeFigureOut">
              <a:rPr lang="en-US" smtClean="0"/>
              <a:t>8/22/2020</a:t>
            </a:fld>
            <a:endParaRPr lang="en-US"/>
          </a:p>
        </p:txBody>
      </p:sp>
      <p:sp>
        <p:nvSpPr>
          <p:cNvPr id="3" name="Footer Placeholder 2">
            <a:extLst>
              <a:ext uri="{FF2B5EF4-FFF2-40B4-BE49-F238E27FC236}">
                <a16:creationId xmlns:a16="http://schemas.microsoft.com/office/drawing/2014/main" id="{1E12F0A0-EDE7-48B6-80FE-CEF30B9B8B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F0EA44-3FAF-4551-AAEA-67B425754A8F}"/>
              </a:ext>
            </a:extLst>
          </p:cNvPr>
          <p:cNvSpPr>
            <a:spLocks noGrp="1"/>
          </p:cNvSpPr>
          <p:nvPr>
            <p:ph type="sldNum" sz="quarter" idx="12"/>
          </p:nvPr>
        </p:nvSpPr>
        <p:spPr/>
        <p:txBody>
          <a:bodyPr/>
          <a:lstStyle/>
          <a:p>
            <a:fld id="{634A2182-3F02-4879-A957-417A7250E9B5}" type="slidenum">
              <a:rPr lang="en-US" smtClean="0"/>
              <a:t>‹#›</a:t>
            </a:fld>
            <a:endParaRPr lang="en-US"/>
          </a:p>
        </p:txBody>
      </p:sp>
    </p:spTree>
    <p:extLst>
      <p:ext uri="{BB962C8B-B14F-4D97-AF65-F5344CB8AC3E}">
        <p14:creationId xmlns:p14="http://schemas.microsoft.com/office/powerpoint/2010/main" val="365189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E7F70-A291-4418-967C-AEA17D57C1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892070-2F01-4CF9-90CF-F982DD6121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1B43FE-7672-4269-AC72-DB80ABEF0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864815-0D32-45AC-BAA4-D864B3E38F1A}"/>
              </a:ext>
            </a:extLst>
          </p:cNvPr>
          <p:cNvSpPr>
            <a:spLocks noGrp="1"/>
          </p:cNvSpPr>
          <p:nvPr>
            <p:ph type="dt" sz="half" idx="10"/>
          </p:nvPr>
        </p:nvSpPr>
        <p:spPr/>
        <p:txBody>
          <a:bodyPr/>
          <a:lstStyle/>
          <a:p>
            <a:fld id="{7188CF23-6A35-435C-8004-88A28BD2507A}" type="datetimeFigureOut">
              <a:rPr lang="en-US" smtClean="0"/>
              <a:t>8/22/2020</a:t>
            </a:fld>
            <a:endParaRPr lang="en-US"/>
          </a:p>
        </p:txBody>
      </p:sp>
      <p:sp>
        <p:nvSpPr>
          <p:cNvPr id="6" name="Footer Placeholder 5">
            <a:extLst>
              <a:ext uri="{FF2B5EF4-FFF2-40B4-BE49-F238E27FC236}">
                <a16:creationId xmlns:a16="http://schemas.microsoft.com/office/drawing/2014/main" id="{B88FCF75-AF63-498C-8167-74CF5B9137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17037D-6186-4E4C-B169-AE81AC094EB1}"/>
              </a:ext>
            </a:extLst>
          </p:cNvPr>
          <p:cNvSpPr>
            <a:spLocks noGrp="1"/>
          </p:cNvSpPr>
          <p:nvPr>
            <p:ph type="sldNum" sz="quarter" idx="12"/>
          </p:nvPr>
        </p:nvSpPr>
        <p:spPr/>
        <p:txBody>
          <a:bodyPr/>
          <a:lstStyle/>
          <a:p>
            <a:fld id="{634A2182-3F02-4879-A957-417A7250E9B5}" type="slidenum">
              <a:rPr lang="en-US" smtClean="0"/>
              <a:t>‹#›</a:t>
            </a:fld>
            <a:endParaRPr lang="en-US"/>
          </a:p>
        </p:txBody>
      </p:sp>
    </p:spTree>
    <p:extLst>
      <p:ext uri="{BB962C8B-B14F-4D97-AF65-F5344CB8AC3E}">
        <p14:creationId xmlns:p14="http://schemas.microsoft.com/office/powerpoint/2010/main" val="2275667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B8740-DF1A-4E18-9192-628439B06B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86B39D-049B-4FE5-BD8D-DE8A4423EE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5A87B9-33DF-4A6B-8EB7-96375720E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3BC7FB-E78C-4C69-97D1-806E3135AEA8}"/>
              </a:ext>
            </a:extLst>
          </p:cNvPr>
          <p:cNvSpPr>
            <a:spLocks noGrp="1"/>
          </p:cNvSpPr>
          <p:nvPr>
            <p:ph type="dt" sz="half" idx="10"/>
          </p:nvPr>
        </p:nvSpPr>
        <p:spPr/>
        <p:txBody>
          <a:bodyPr/>
          <a:lstStyle/>
          <a:p>
            <a:fld id="{7188CF23-6A35-435C-8004-88A28BD2507A}" type="datetimeFigureOut">
              <a:rPr lang="en-US" smtClean="0"/>
              <a:t>8/22/2020</a:t>
            </a:fld>
            <a:endParaRPr lang="en-US"/>
          </a:p>
        </p:txBody>
      </p:sp>
      <p:sp>
        <p:nvSpPr>
          <p:cNvPr id="6" name="Footer Placeholder 5">
            <a:extLst>
              <a:ext uri="{FF2B5EF4-FFF2-40B4-BE49-F238E27FC236}">
                <a16:creationId xmlns:a16="http://schemas.microsoft.com/office/drawing/2014/main" id="{A9DD3E00-378A-49D5-ABCE-F66CED5D4B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0CD61-07D5-4122-B4A1-DBE505C4A69C}"/>
              </a:ext>
            </a:extLst>
          </p:cNvPr>
          <p:cNvSpPr>
            <a:spLocks noGrp="1"/>
          </p:cNvSpPr>
          <p:nvPr>
            <p:ph type="sldNum" sz="quarter" idx="12"/>
          </p:nvPr>
        </p:nvSpPr>
        <p:spPr/>
        <p:txBody>
          <a:bodyPr/>
          <a:lstStyle/>
          <a:p>
            <a:fld id="{634A2182-3F02-4879-A957-417A7250E9B5}" type="slidenum">
              <a:rPr lang="en-US" smtClean="0"/>
              <a:t>‹#›</a:t>
            </a:fld>
            <a:endParaRPr lang="en-US"/>
          </a:p>
        </p:txBody>
      </p:sp>
    </p:spTree>
    <p:extLst>
      <p:ext uri="{BB962C8B-B14F-4D97-AF65-F5344CB8AC3E}">
        <p14:creationId xmlns:p14="http://schemas.microsoft.com/office/powerpoint/2010/main" val="212594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1B9A19-5474-48A8-BAA7-29C315CA14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9C2214-1C95-4D8C-A949-C2C1576C58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AA266-93F5-4D41-8FD1-BD20E1CF7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8CF23-6A35-435C-8004-88A28BD2507A}" type="datetimeFigureOut">
              <a:rPr lang="en-US" smtClean="0"/>
              <a:t>8/22/2020</a:t>
            </a:fld>
            <a:endParaRPr lang="en-US"/>
          </a:p>
        </p:txBody>
      </p:sp>
      <p:sp>
        <p:nvSpPr>
          <p:cNvPr id="5" name="Footer Placeholder 4">
            <a:extLst>
              <a:ext uri="{FF2B5EF4-FFF2-40B4-BE49-F238E27FC236}">
                <a16:creationId xmlns:a16="http://schemas.microsoft.com/office/drawing/2014/main" id="{C21E8271-6D99-4624-8F96-2B69179521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99C1DF-1E3E-4ABA-85C9-0DF54E4157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A2182-3F02-4879-A957-417A7250E9B5}" type="slidenum">
              <a:rPr lang="en-US" smtClean="0"/>
              <a:t>‹#›</a:t>
            </a:fld>
            <a:endParaRPr lang="en-US"/>
          </a:p>
        </p:txBody>
      </p:sp>
    </p:spTree>
    <p:extLst>
      <p:ext uri="{BB962C8B-B14F-4D97-AF65-F5344CB8AC3E}">
        <p14:creationId xmlns:p14="http://schemas.microsoft.com/office/powerpoint/2010/main" val="1465947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932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891B7-2763-4FCC-8004-8DD888C17DF9}"/>
              </a:ext>
            </a:extLst>
          </p:cNvPr>
          <p:cNvSpPr>
            <a:spLocks noGrp="1"/>
          </p:cNvSpPr>
          <p:nvPr>
            <p:ph type="ctrTitle"/>
          </p:nvPr>
        </p:nvSpPr>
        <p:spPr>
          <a:xfrm>
            <a:off x="478790" y="518160"/>
            <a:ext cx="11234420" cy="1422717"/>
          </a:xfrm>
        </p:spPr>
        <p:txBody>
          <a:bodyPr>
            <a:normAutofit/>
          </a:bodyPr>
          <a:lstStyle/>
          <a:p>
            <a:r>
              <a:rPr lang="en-US" sz="9600" dirty="0">
                <a:latin typeface="Jolly Lodger" panose="02000000000000000000" pitchFamily="2" charset="0"/>
              </a:rPr>
              <a:t>It is NOT about ME!</a:t>
            </a:r>
          </a:p>
        </p:txBody>
      </p:sp>
      <p:sp>
        <p:nvSpPr>
          <p:cNvPr id="3" name="Subtitle 2">
            <a:extLst>
              <a:ext uri="{FF2B5EF4-FFF2-40B4-BE49-F238E27FC236}">
                <a16:creationId xmlns:a16="http://schemas.microsoft.com/office/drawing/2014/main" id="{67550F29-272E-476E-9A49-C83A8B3C61E1}"/>
              </a:ext>
            </a:extLst>
          </p:cNvPr>
          <p:cNvSpPr>
            <a:spLocks noGrp="1"/>
          </p:cNvSpPr>
          <p:nvPr>
            <p:ph type="subTitle" idx="1"/>
          </p:nvPr>
        </p:nvSpPr>
        <p:spPr>
          <a:xfrm>
            <a:off x="1097280" y="2092960"/>
            <a:ext cx="9977120" cy="4246880"/>
          </a:xfrm>
        </p:spPr>
        <p:txBody>
          <a:bodyPr>
            <a:normAutofit fontScale="92500" lnSpcReduction="10000"/>
          </a:bodyPr>
          <a:lstStyle/>
          <a:p>
            <a:r>
              <a:rPr lang="en-US" sz="6000" b="1" dirty="0"/>
              <a:t>It is about my Lord!</a:t>
            </a:r>
          </a:p>
          <a:p>
            <a:endParaRPr lang="en-US" sz="3200" b="1" dirty="0"/>
          </a:p>
          <a:p>
            <a:pPr algn="l"/>
            <a:r>
              <a:rPr lang="en-US" sz="6000" dirty="0"/>
              <a:t>      </a:t>
            </a:r>
            <a:r>
              <a:rPr lang="en-US" sz="6000" i="1" dirty="0"/>
              <a:t>But put on the Lord Jesus Christ, and make no provision for the flesh, to fulfill its lusts.”</a:t>
            </a:r>
          </a:p>
          <a:p>
            <a:pPr algn="r"/>
            <a:r>
              <a:rPr lang="en-US" sz="4800" dirty="0"/>
              <a:t>(Romans 13:14)</a:t>
            </a:r>
          </a:p>
        </p:txBody>
      </p:sp>
      <p:pic>
        <p:nvPicPr>
          <p:cNvPr id="5" name="Picture 4" descr="A person wearing a suit and tie&#10;&#10;Description automatically generated">
            <a:extLst>
              <a:ext uri="{FF2B5EF4-FFF2-40B4-BE49-F238E27FC236}">
                <a16:creationId xmlns:a16="http://schemas.microsoft.com/office/drawing/2014/main" id="{0FEB2E77-0DCF-4E3C-ACD0-A6D9B452D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480" y="1383822"/>
            <a:ext cx="5303520" cy="5474178"/>
          </a:xfrm>
          <a:prstGeom prst="rect">
            <a:avLst/>
          </a:prstGeom>
        </p:spPr>
      </p:pic>
    </p:spTree>
    <p:extLst>
      <p:ext uri="{BB962C8B-B14F-4D97-AF65-F5344CB8AC3E}">
        <p14:creationId xmlns:p14="http://schemas.microsoft.com/office/powerpoint/2010/main" val="21418781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
                                  </p:stCondLst>
                                  <p:childTnLst>
                                    <p:animEffect transition="out" filter="fade">
                                      <p:cBhvr>
                                        <p:cTn id="6" dur="3000"/>
                                        <p:tgtEl>
                                          <p:spTgt spid="5"/>
                                        </p:tgtEl>
                                      </p:cBhvr>
                                    </p:animEffect>
                                    <p:set>
                                      <p:cBhvr>
                                        <p:cTn id="7" dur="1" fill="hold">
                                          <p:stCondLst>
                                            <p:cond delay="2999"/>
                                          </p:stCondLst>
                                        </p:cTn>
                                        <p:tgtEl>
                                          <p:spTgt spid="5"/>
                                        </p:tgtEl>
                                        <p:attrNameLst>
                                          <p:attrName>style.visibility</p:attrName>
                                        </p:attrNameLst>
                                      </p:cBhvr>
                                      <p:to>
                                        <p:strVal val="hidden"/>
                                      </p:to>
                                    </p:set>
                                  </p:childTnLst>
                                </p:cTn>
                              </p:par>
                              <p:par>
                                <p:cTn id="8" presetID="10" presetClass="entr" presetSubtype="0" fill="hold" nodeType="withEffect">
                                  <p:stCondLst>
                                    <p:cond delay="3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891B7-2763-4FCC-8004-8DD888C17DF9}"/>
              </a:ext>
            </a:extLst>
          </p:cNvPr>
          <p:cNvSpPr>
            <a:spLocks noGrp="1"/>
          </p:cNvSpPr>
          <p:nvPr>
            <p:ph type="ctrTitle"/>
          </p:nvPr>
        </p:nvSpPr>
        <p:spPr>
          <a:xfrm>
            <a:off x="449580" y="1169036"/>
            <a:ext cx="6949440" cy="1422717"/>
          </a:xfrm>
        </p:spPr>
        <p:txBody>
          <a:bodyPr>
            <a:normAutofit/>
          </a:bodyPr>
          <a:lstStyle/>
          <a:p>
            <a:r>
              <a:rPr lang="en-US" sz="9600" dirty="0">
                <a:latin typeface="Jolly Lodger" panose="02000000000000000000" pitchFamily="2" charset="0"/>
              </a:rPr>
              <a:t>The Church of ME!</a:t>
            </a:r>
          </a:p>
        </p:txBody>
      </p:sp>
      <p:sp>
        <p:nvSpPr>
          <p:cNvPr id="3" name="Subtitle 2">
            <a:extLst>
              <a:ext uri="{FF2B5EF4-FFF2-40B4-BE49-F238E27FC236}">
                <a16:creationId xmlns:a16="http://schemas.microsoft.com/office/drawing/2014/main" id="{67550F29-272E-476E-9A49-C83A8B3C61E1}"/>
              </a:ext>
            </a:extLst>
          </p:cNvPr>
          <p:cNvSpPr>
            <a:spLocks noGrp="1"/>
          </p:cNvSpPr>
          <p:nvPr>
            <p:ph type="subTitle" idx="1"/>
          </p:nvPr>
        </p:nvSpPr>
        <p:spPr>
          <a:xfrm>
            <a:off x="1097280" y="2961958"/>
            <a:ext cx="5654040" cy="1655762"/>
          </a:xfrm>
        </p:spPr>
        <p:txBody>
          <a:bodyPr>
            <a:normAutofit/>
          </a:bodyPr>
          <a:lstStyle/>
          <a:p>
            <a:r>
              <a:rPr lang="en-US" sz="6000" b="1" dirty="0"/>
              <a:t>3 John 9-10</a:t>
            </a:r>
          </a:p>
        </p:txBody>
      </p:sp>
      <p:pic>
        <p:nvPicPr>
          <p:cNvPr id="5" name="Picture 4" descr="A person wearing a suit and tie&#10;&#10;Description automatically generated">
            <a:extLst>
              <a:ext uri="{FF2B5EF4-FFF2-40B4-BE49-F238E27FC236}">
                <a16:creationId xmlns:a16="http://schemas.microsoft.com/office/drawing/2014/main" id="{0FEB2E77-0DCF-4E3C-ACD0-A6D9B452D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480" y="1383822"/>
            <a:ext cx="5303520" cy="5474178"/>
          </a:xfrm>
          <a:prstGeom prst="rect">
            <a:avLst/>
          </a:prstGeom>
        </p:spPr>
      </p:pic>
    </p:spTree>
    <p:extLst>
      <p:ext uri="{BB962C8B-B14F-4D97-AF65-F5344CB8AC3E}">
        <p14:creationId xmlns:p14="http://schemas.microsoft.com/office/powerpoint/2010/main" val="2936030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891B7-2763-4FCC-8004-8DD888C17DF9}"/>
              </a:ext>
            </a:extLst>
          </p:cNvPr>
          <p:cNvSpPr>
            <a:spLocks noGrp="1"/>
          </p:cNvSpPr>
          <p:nvPr>
            <p:ph type="ctrTitle"/>
          </p:nvPr>
        </p:nvSpPr>
        <p:spPr>
          <a:xfrm>
            <a:off x="449580" y="452489"/>
            <a:ext cx="6949440" cy="1207931"/>
          </a:xfrm>
        </p:spPr>
        <p:txBody>
          <a:bodyPr>
            <a:normAutofit/>
          </a:bodyPr>
          <a:lstStyle/>
          <a:p>
            <a:r>
              <a:rPr lang="en-US" sz="7200" dirty="0">
                <a:latin typeface="Jolly Lodger" panose="02000000000000000000" pitchFamily="2" charset="0"/>
              </a:rPr>
              <a:t>Identity of Sinners</a:t>
            </a:r>
          </a:p>
        </p:txBody>
      </p:sp>
      <p:sp>
        <p:nvSpPr>
          <p:cNvPr id="3" name="Subtitle 2">
            <a:extLst>
              <a:ext uri="{FF2B5EF4-FFF2-40B4-BE49-F238E27FC236}">
                <a16:creationId xmlns:a16="http://schemas.microsoft.com/office/drawing/2014/main" id="{67550F29-272E-476E-9A49-C83A8B3C61E1}"/>
              </a:ext>
            </a:extLst>
          </p:cNvPr>
          <p:cNvSpPr>
            <a:spLocks noGrp="1"/>
          </p:cNvSpPr>
          <p:nvPr>
            <p:ph type="subTitle" idx="1"/>
          </p:nvPr>
        </p:nvSpPr>
        <p:spPr>
          <a:xfrm>
            <a:off x="1097280" y="2302933"/>
            <a:ext cx="5654040" cy="3826934"/>
          </a:xfrm>
        </p:spPr>
        <p:txBody>
          <a:bodyPr>
            <a:normAutofit/>
          </a:bodyPr>
          <a:lstStyle/>
          <a:p>
            <a:r>
              <a:rPr lang="en-US" sz="4800" b="1" dirty="0"/>
              <a:t>Whoever is disliked by ME!</a:t>
            </a:r>
          </a:p>
          <a:p>
            <a:endParaRPr lang="en-US" sz="1200" b="1" dirty="0"/>
          </a:p>
          <a:p>
            <a:pPr>
              <a:lnSpc>
                <a:spcPct val="100000"/>
              </a:lnSpc>
              <a:spcBef>
                <a:spcPts val="0"/>
              </a:spcBef>
            </a:pPr>
            <a:r>
              <a:rPr lang="en-US" sz="4400" i="1" dirty="0"/>
              <a:t>John 9:24-34</a:t>
            </a:r>
          </a:p>
          <a:p>
            <a:pPr>
              <a:lnSpc>
                <a:spcPct val="100000"/>
              </a:lnSpc>
              <a:spcBef>
                <a:spcPts val="0"/>
              </a:spcBef>
            </a:pPr>
            <a:r>
              <a:rPr lang="en-US" sz="4400" i="1" dirty="0"/>
              <a:t>Romans 14:10</a:t>
            </a:r>
          </a:p>
        </p:txBody>
      </p:sp>
      <p:pic>
        <p:nvPicPr>
          <p:cNvPr id="5" name="Picture 4" descr="A person wearing a suit and tie&#10;&#10;Description automatically generated">
            <a:extLst>
              <a:ext uri="{FF2B5EF4-FFF2-40B4-BE49-F238E27FC236}">
                <a16:creationId xmlns:a16="http://schemas.microsoft.com/office/drawing/2014/main" id="{0FEB2E77-0DCF-4E3C-ACD0-A6D9B452D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480" y="1383822"/>
            <a:ext cx="5303520" cy="5474178"/>
          </a:xfrm>
          <a:prstGeom prst="rect">
            <a:avLst/>
          </a:prstGeom>
        </p:spPr>
      </p:pic>
    </p:spTree>
    <p:extLst>
      <p:ext uri="{BB962C8B-B14F-4D97-AF65-F5344CB8AC3E}">
        <p14:creationId xmlns:p14="http://schemas.microsoft.com/office/powerpoint/2010/main" val="1982099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891B7-2763-4FCC-8004-8DD888C17DF9}"/>
              </a:ext>
            </a:extLst>
          </p:cNvPr>
          <p:cNvSpPr>
            <a:spLocks noGrp="1"/>
          </p:cNvSpPr>
          <p:nvPr>
            <p:ph type="ctrTitle"/>
          </p:nvPr>
        </p:nvSpPr>
        <p:spPr>
          <a:xfrm>
            <a:off x="449580" y="452489"/>
            <a:ext cx="6949440" cy="1207931"/>
          </a:xfrm>
        </p:spPr>
        <p:txBody>
          <a:bodyPr>
            <a:normAutofit/>
          </a:bodyPr>
          <a:lstStyle/>
          <a:p>
            <a:r>
              <a:rPr lang="en-US" sz="7200" dirty="0">
                <a:latin typeface="Jolly Lodger" panose="02000000000000000000" pitchFamily="2" charset="0"/>
              </a:rPr>
              <a:t>Identity of the Wise</a:t>
            </a:r>
          </a:p>
        </p:txBody>
      </p:sp>
      <p:sp>
        <p:nvSpPr>
          <p:cNvPr id="3" name="Subtitle 2">
            <a:extLst>
              <a:ext uri="{FF2B5EF4-FFF2-40B4-BE49-F238E27FC236}">
                <a16:creationId xmlns:a16="http://schemas.microsoft.com/office/drawing/2014/main" id="{67550F29-272E-476E-9A49-C83A8B3C61E1}"/>
              </a:ext>
            </a:extLst>
          </p:cNvPr>
          <p:cNvSpPr>
            <a:spLocks noGrp="1"/>
          </p:cNvSpPr>
          <p:nvPr>
            <p:ph type="subTitle" idx="1"/>
          </p:nvPr>
        </p:nvSpPr>
        <p:spPr>
          <a:xfrm>
            <a:off x="1097280" y="2302933"/>
            <a:ext cx="5654040" cy="3826934"/>
          </a:xfrm>
        </p:spPr>
        <p:txBody>
          <a:bodyPr>
            <a:normAutofit/>
          </a:bodyPr>
          <a:lstStyle/>
          <a:p>
            <a:r>
              <a:rPr lang="en-US" sz="4800" b="1" dirty="0"/>
              <a:t>Whoever agrees  with  ME!</a:t>
            </a:r>
          </a:p>
          <a:p>
            <a:endParaRPr lang="en-US" sz="1200" b="1" dirty="0"/>
          </a:p>
          <a:p>
            <a:pPr>
              <a:lnSpc>
                <a:spcPct val="100000"/>
              </a:lnSpc>
              <a:spcBef>
                <a:spcPts val="0"/>
              </a:spcBef>
            </a:pPr>
            <a:r>
              <a:rPr lang="en-US" sz="4400" i="1" dirty="0"/>
              <a:t>Proverbs 26:12,16</a:t>
            </a:r>
          </a:p>
          <a:p>
            <a:pPr>
              <a:lnSpc>
                <a:spcPct val="100000"/>
              </a:lnSpc>
              <a:spcBef>
                <a:spcPts val="0"/>
              </a:spcBef>
            </a:pPr>
            <a:r>
              <a:rPr lang="en-US" sz="4400" i="1" dirty="0"/>
              <a:t>Romans 1:22-23</a:t>
            </a:r>
          </a:p>
          <a:p>
            <a:pPr>
              <a:lnSpc>
                <a:spcPct val="100000"/>
              </a:lnSpc>
              <a:spcBef>
                <a:spcPts val="0"/>
              </a:spcBef>
            </a:pPr>
            <a:r>
              <a:rPr lang="en-US" sz="4400" i="1" dirty="0"/>
              <a:t>Job 28:23-28</a:t>
            </a:r>
          </a:p>
        </p:txBody>
      </p:sp>
      <p:pic>
        <p:nvPicPr>
          <p:cNvPr id="5" name="Picture 4" descr="A person wearing a suit and tie&#10;&#10;Description automatically generated">
            <a:extLst>
              <a:ext uri="{FF2B5EF4-FFF2-40B4-BE49-F238E27FC236}">
                <a16:creationId xmlns:a16="http://schemas.microsoft.com/office/drawing/2014/main" id="{0FEB2E77-0DCF-4E3C-ACD0-A6D9B452D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480" y="1383822"/>
            <a:ext cx="5303520" cy="5474178"/>
          </a:xfrm>
          <a:prstGeom prst="rect">
            <a:avLst/>
          </a:prstGeom>
        </p:spPr>
      </p:pic>
    </p:spTree>
    <p:extLst>
      <p:ext uri="{BB962C8B-B14F-4D97-AF65-F5344CB8AC3E}">
        <p14:creationId xmlns:p14="http://schemas.microsoft.com/office/powerpoint/2010/main" val="2021656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891B7-2763-4FCC-8004-8DD888C17DF9}"/>
              </a:ext>
            </a:extLst>
          </p:cNvPr>
          <p:cNvSpPr>
            <a:spLocks noGrp="1"/>
          </p:cNvSpPr>
          <p:nvPr>
            <p:ph type="ctrTitle"/>
          </p:nvPr>
        </p:nvSpPr>
        <p:spPr>
          <a:xfrm>
            <a:off x="449580" y="452489"/>
            <a:ext cx="6949440" cy="1207931"/>
          </a:xfrm>
        </p:spPr>
        <p:txBody>
          <a:bodyPr>
            <a:normAutofit/>
          </a:bodyPr>
          <a:lstStyle/>
          <a:p>
            <a:r>
              <a:rPr lang="en-US" sz="7200" dirty="0">
                <a:latin typeface="Jolly Lodger" panose="02000000000000000000" pitchFamily="2" charset="0"/>
              </a:rPr>
              <a:t>Identity of the Humble</a:t>
            </a:r>
          </a:p>
        </p:txBody>
      </p:sp>
      <p:sp>
        <p:nvSpPr>
          <p:cNvPr id="3" name="Subtitle 2">
            <a:extLst>
              <a:ext uri="{FF2B5EF4-FFF2-40B4-BE49-F238E27FC236}">
                <a16:creationId xmlns:a16="http://schemas.microsoft.com/office/drawing/2014/main" id="{67550F29-272E-476E-9A49-C83A8B3C61E1}"/>
              </a:ext>
            </a:extLst>
          </p:cNvPr>
          <p:cNvSpPr>
            <a:spLocks noGrp="1"/>
          </p:cNvSpPr>
          <p:nvPr>
            <p:ph type="subTitle" idx="1"/>
          </p:nvPr>
        </p:nvSpPr>
        <p:spPr>
          <a:xfrm>
            <a:off x="1097280" y="2302933"/>
            <a:ext cx="5654040" cy="3826934"/>
          </a:xfrm>
        </p:spPr>
        <p:txBody>
          <a:bodyPr>
            <a:normAutofit/>
          </a:bodyPr>
          <a:lstStyle/>
          <a:p>
            <a:r>
              <a:rPr lang="en-US" sz="4800" b="1" dirty="0"/>
              <a:t>Whoever submits     to ME!</a:t>
            </a:r>
          </a:p>
          <a:p>
            <a:endParaRPr lang="en-US" sz="1200" b="1" dirty="0"/>
          </a:p>
          <a:p>
            <a:pPr>
              <a:lnSpc>
                <a:spcPct val="100000"/>
              </a:lnSpc>
              <a:spcBef>
                <a:spcPts val="0"/>
              </a:spcBef>
            </a:pPr>
            <a:r>
              <a:rPr lang="en-US" sz="4400" i="1" dirty="0"/>
              <a:t>1 Peter 5:1-7</a:t>
            </a:r>
          </a:p>
          <a:p>
            <a:pPr>
              <a:lnSpc>
                <a:spcPct val="100000"/>
              </a:lnSpc>
              <a:spcBef>
                <a:spcPts val="0"/>
              </a:spcBef>
            </a:pPr>
            <a:r>
              <a:rPr lang="en-US" sz="4400" i="1" dirty="0"/>
              <a:t>Philippians 2:3-4</a:t>
            </a:r>
          </a:p>
        </p:txBody>
      </p:sp>
      <p:pic>
        <p:nvPicPr>
          <p:cNvPr id="5" name="Picture 4" descr="A person wearing a suit and tie&#10;&#10;Description automatically generated">
            <a:extLst>
              <a:ext uri="{FF2B5EF4-FFF2-40B4-BE49-F238E27FC236}">
                <a16:creationId xmlns:a16="http://schemas.microsoft.com/office/drawing/2014/main" id="{0FEB2E77-0DCF-4E3C-ACD0-A6D9B452D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480" y="1383822"/>
            <a:ext cx="5303520" cy="5474178"/>
          </a:xfrm>
          <a:prstGeom prst="rect">
            <a:avLst/>
          </a:prstGeom>
        </p:spPr>
      </p:pic>
    </p:spTree>
    <p:extLst>
      <p:ext uri="{BB962C8B-B14F-4D97-AF65-F5344CB8AC3E}">
        <p14:creationId xmlns:p14="http://schemas.microsoft.com/office/powerpoint/2010/main" val="2646436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891B7-2763-4FCC-8004-8DD888C17DF9}"/>
              </a:ext>
            </a:extLst>
          </p:cNvPr>
          <p:cNvSpPr>
            <a:spLocks noGrp="1"/>
          </p:cNvSpPr>
          <p:nvPr>
            <p:ph type="ctrTitle"/>
          </p:nvPr>
        </p:nvSpPr>
        <p:spPr>
          <a:xfrm>
            <a:off x="449580" y="452489"/>
            <a:ext cx="6949440" cy="1207931"/>
          </a:xfrm>
        </p:spPr>
        <p:txBody>
          <a:bodyPr>
            <a:normAutofit/>
          </a:bodyPr>
          <a:lstStyle/>
          <a:p>
            <a:r>
              <a:rPr lang="en-US" sz="7200" dirty="0">
                <a:latin typeface="Jolly Lodger" panose="02000000000000000000" pitchFamily="2" charset="0"/>
              </a:rPr>
              <a:t>Identity of Troublers</a:t>
            </a:r>
          </a:p>
        </p:txBody>
      </p:sp>
      <p:sp>
        <p:nvSpPr>
          <p:cNvPr id="3" name="Subtitle 2">
            <a:extLst>
              <a:ext uri="{FF2B5EF4-FFF2-40B4-BE49-F238E27FC236}">
                <a16:creationId xmlns:a16="http://schemas.microsoft.com/office/drawing/2014/main" id="{67550F29-272E-476E-9A49-C83A8B3C61E1}"/>
              </a:ext>
            </a:extLst>
          </p:cNvPr>
          <p:cNvSpPr>
            <a:spLocks noGrp="1"/>
          </p:cNvSpPr>
          <p:nvPr>
            <p:ph type="subTitle" idx="1"/>
          </p:nvPr>
        </p:nvSpPr>
        <p:spPr>
          <a:xfrm>
            <a:off x="650240" y="2302933"/>
            <a:ext cx="6543040" cy="3826934"/>
          </a:xfrm>
        </p:spPr>
        <p:txBody>
          <a:bodyPr>
            <a:normAutofit/>
          </a:bodyPr>
          <a:lstStyle/>
          <a:p>
            <a:r>
              <a:rPr lang="en-US" sz="4800" b="1" dirty="0"/>
              <a:t>Whoever admonishes or rebukes ME!</a:t>
            </a:r>
          </a:p>
          <a:p>
            <a:endParaRPr lang="en-US" sz="1200" b="1" dirty="0"/>
          </a:p>
          <a:p>
            <a:pPr>
              <a:lnSpc>
                <a:spcPct val="100000"/>
              </a:lnSpc>
              <a:spcBef>
                <a:spcPts val="0"/>
              </a:spcBef>
            </a:pPr>
            <a:r>
              <a:rPr lang="en-US" sz="4400" i="1" dirty="0"/>
              <a:t>1 Kings 18:17-18</a:t>
            </a:r>
          </a:p>
          <a:p>
            <a:pPr>
              <a:lnSpc>
                <a:spcPct val="100000"/>
              </a:lnSpc>
              <a:spcBef>
                <a:spcPts val="0"/>
              </a:spcBef>
            </a:pPr>
            <a:r>
              <a:rPr lang="en-US" sz="4400" i="1" dirty="0"/>
              <a:t>Galatians 2:11-14</a:t>
            </a:r>
          </a:p>
        </p:txBody>
      </p:sp>
      <p:pic>
        <p:nvPicPr>
          <p:cNvPr id="5" name="Picture 4" descr="A person wearing a suit and tie&#10;&#10;Description automatically generated">
            <a:extLst>
              <a:ext uri="{FF2B5EF4-FFF2-40B4-BE49-F238E27FC236}">
                <a16:creationId xmlns:a16="http://schemas.microsoft.com/office/drawing/2014/main" id="{0FEB2E77-0DCF-4E3C-ACD0-A6D9B452D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480" y="1383822"/>
            <a:ext cx="5303520" cy="5474178"/>
          </a:xfrm>
          <a:prstGeom prst="rect">
            <a:avLst/>
          </a:prstGeom>
        </p:spPr>
      </p:pic>
    </p:spTree>
    <p:extLst>
      <p:ext uri="{BB962C8B-B14F-4D97-AF65-F5344CB8AC3E}">
        <p14:creationId xmlns:p14="http://schemas.microsoft.com/office/powerpoint/2010/main" val="1607922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891B7-2763-4FCC-8004-8DD888C17DF9}"/>
              </a:ext>
            </a:extLst>
          </p:cNvPr>
          <p:cNvSpPr>
            <a:spLocks noGrp="1"/>
          </p:cNvSpPr>
          <p:nvPr>
            <p:ph type="ctrTitle"/>
          </p:nvPr>
        </p:nvSpPr>
        <p:spPr>
          <a:xfrm>
            <a:off x="449580" y="452489"/>
            <a:ext cx="6949440" cy="1207931"/>
          </a:xfrm>
        </p:spPr>
        <p:txBody>
          <a:bodyPr>
            <a:normAutofit/>
          </a:bodyPr>
          <a:lstStyle/>
          <a:p>
            <a:r>
              <a:rPr lang="en-US" sz="7200" dirty="0">
                <a:latin typeface="Jolly Lodger" panose="02000000000000000000" pitchFamily="2" charset="0"/>
              </a:rPr>
              <a:t>Definition of Sympathy</a:t>
            </a:r>
          </a:p>
        </p:txBody>
      </p:sp>
      <p:sp>
        <p:nvSpPr>
          <p:cNvPr id="3" name="Subtitle 2">
            <a:extLst>
              <a:ext uri="{FF2B5EF4-FFF2-40B4-BE49-F238E27FC236}">
                <a16:creationId xmlns:a16="http://schemas.microsoft.com/office/drawing/2014/main" id="{67550F29-272E-476E-9A49-C83A8B3C61E1}"/>
              </a:ext>
            </a:extLst>
          </p:cNvPr>
          <p:cNvSpPr>
            <a:spLocks noGrp="1"/>
          </p:cNvSpPr>
          <p:nvPr>
            <p:ph type="subTitle" idx="1"/>
          </p:nvPr>
        </p:nvSpPr>
        <p:spPr>
          <a:xfrm>
            <a:off x="1097280" y="2302933"/>
            <a:ext cx="5654040" cy="3826934"/>
          </a:xfrm>
        </p:spPr>
        <p:txBody>
          <a:bodyPr>
            <a:normAutofit/>
          </a:bodyPr>
          <a:lstStyle/>
          <a:p>
            <a:r>
              <a:rPr lang="en-US" sz="4800" b="1" dirty="0"/>
              <a:t>Everyone must feel sorry for ME!</a:t>
            </a:r>
          </a:p>
          <a:p>
            <a:endParaRPr lang="en-US" sz="1200" b="1" dirty="0"/>
          </a:p>
          <a:p>
            <a:pPr>
              <a:lnSpc>
                <a:spcPct val="100000"/>
              </a:lnSpc>
              <a:spcBef>
                <a:spcPts val="0"/>
              </a:spcBef>
            </a:pPr>
            <a:r>
              <a:rPr lang="en-US" sz="4400" i="1" dirty="0"/>
              <a:t>2 Corinthians 1:3-4</a:t>
            </a:r>
          </a:p>
          <a:p>
            <a:pPr>
              <a:lnSpc>
                <a:spcPct val="100000"/>
              </a:lnSpc>
              <a:spcBef>
                <a:spcPts val="0"/>
              </a:spcBef>
            </a:pPr>
            <a:r>
              <a:rPr lang="en-US" sz="4400" i="1" dirty="0"/>
              <a:t>Galatians 6:1-2</a:t>
            </a:r>
          </a:p>
        </p:txBody>
      </p:sp>
      <p:pic>
        <p:nvPicPr>
          <p:cNvPr id="5" name="Picture 4" descr="A person wearing a suit and tie&#10;&#10;Description automatically generated">
            <a:extLst>
              <a:ext uri="{FF2B5EF4-FFF2-40B4-BE49-F238E27FC236}">
                <a16:creationId xmlns:a16="http://schemas.microsoft.com/office/drawing/2014/main" id="{0FEB2E77-0DCF-4E3C-ACD0-A6D9B452D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480" y="1383822"/>
            <a:ext cx="5303520" cy="5474178"/>
          </a:xfrm>
          <a:prstGeom prst="rect">
            <a:avLst/>
          </a:prstGeom>
        </p:spPr>
      </p:pic>
    </p:spTree>
    <p:extLst>
      <p:ext uri="{BB962C8B-B14F-4D97-AF65-F5344CB8AC3E}">
        <p14:creationId xmlns:p14="http://schemas.microsoft.com/office/powerpoint/2010/main" val="2871992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891B7-2763-4FCC-8004-8DD888C17DF9}"/>
              </a:ext>
            </a:extLst>
          </p:cNvPr>
          <p:cNvSpPr>
            <a:spLocks noGrp="1"/>
          </p:cNvSpPr>
          <p:nvPr>
            <p:ph type="ctrTitle"/>
          </p:nvPr>
        </p:nvSpPr>
        <p:spPr>
          <a:xfrm>
            <a:off x="449580" y="452489"/>
            <a:ext cx="6949440" cy="1207931"/>
          </a:xfrm>
        </p:spPr>
        <p:txBody>
          <a:bodyPr>
            <a:normAutofit/>
          </a:bodyPr>
          <a:lstStyle/>
          <a:p>
            <a:r>
              <a:rPr lang="en-US" sz="7200" dirty="0">
                <a:latin typeface="Jolly Lodger" panose="02000000000000000000" pitchFamily="2" charset="0"/>
              </a:rPr>
              <a:t>Definition of Cooperation</a:t>
            </a:r>
          </a:p>
        </p:txBody>
      </p:sp>
      <p:sp>
        <p:nvSpPr>
          <p:cNvPr id="3" name="Subtitle 2">
            <a:extLst>
              <a:ext uri="{FF2B5EF4-FFF2-40B4-BE49-F238E27FC236}">
                <a16:creationId xmlns:a16="http://schemas.microsoft.com/office/drawing/2014/main" id="{67550F29-272E-476E-9A49-C83A8B3C61E1}"/>
              </a:ext>
            </a:extLst>
          </p:cNvPr>
          <p:cNvSpPr>
            <a:spLocks noGrp="1"/>
          </p:cNvSpPr>
          <p:nvPr>
            <p:ph type="subTitle" idx="1"/>
          </p:nvPr>
        </p:nvSpPr>
        <p:spPr>
          <a:xfrm>
            <a:off x="650240" y="2302933"/>
            <a:ext cx="6502400" cy="3826934"/>
          </a:xfrm>
        </p:spPr>
        <p:txBody>
          <a:bodyPr>
            <a:normAutofit/>
          </a:bodyPr>
          <a:lstStyle/>
          <a:p>
            <a:r>
              <a:rPr lang="en-US" sz="4800" b="1" dirty="0"/>
              <a:t>Everyone must do all the things that please  ME!</a:t>
            </a:r>
          </a:p>
          <a:p>
            <a:endParaRPr lang="en-US" sz="1200" b="1" dirty="0"/>
          </a:p>
          <a:p>
            <a:pPr>
              <a:lnSpc>
                <a:spcPct val="100000"/>
              </a:lnSpc>
              <a:spcBef>
                <a:spcPts val="0"/>
              </a:spcBef>
            </a:pPr>
            <a:r>
              <a:rPr lang="en-US" sz="4400" i="1" dirty="0"/>
              <a:t>Psalm 133:1</a:t>
            </a:r>
          </a:p>
          <a:p>
            <a:pPr>
              <a:lnSpc>
                <a:spcPct val="100000"/>
              </a:lnSpc>
              <a:spcBef>
                <a:spcPts val="0"/>
              </a:spcBef>
            </a:pPr>
            <a:r>
              <a:rPr lang="en-US" sz="4400" i="1" dirty="0"/>
              <a:t>3 John 9-10</a:t>
            </a:r>
          </a:p>
        </p:txBody>
      </p:sp>
      <p:pic>
        <p:nvPicPr>
          <p:cNvPr id="5" name="Picture 4" descr="A person wearing a suit and tie&#10;&#10;Description automatically generated">
            <a:extLst>
              <a:ext uri="{FF2B5EF4-FFF2-40B4-BE49-F238E27FC236}">
                <a16:creationId xmlns:a16="http://schemas.microsoft.com/office/drawing/2014/main" id="{0FEB2E77-0DCF-4E3C-ACD0-A6D9B452D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480" y="1383822"/>
            <a:ext cx="5303520" cy="5474178"/>
          </a:xfrm>
          <a:prstGeom prst="rect">
            <a:avLst/>
          </a:prstGeom>
        </p:spPr>
      </p:pic>
    </p:spTree>
    <p:extLst>
      <p:ext uri="{BB962C8B-B14F-4D97-AF65-F5344CB8AC3E}">
        <p14:creationId xmlns:p14="http://schemas.microsoft.com/office/powerpoint/2010/main" val="1827714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891B7-2763-4FCC-8004-8DD888C17DF9}"/>
              </a:ext>
            </a:extLst>
          </p:cNvPr>
          <p:cNvSpPr>
            <a:spLocks noGrp="1"/>
          </p:cNvSpPr>
          <p:nvPr>
            <p:ph type="ctrTitle"/>
          </p:nvPr>
        </p:nvSpPr>
        <p:spPr>
          <a:xfrm>
            <a:off x="203200" y="452489"/>
            <a:ext cx="7823200" cy="1207931"/>
          </a:xfrm>
        </p:spPr>
        <p:txBody>
          <a:bodyPr>
            <a:normAutofit/>
          </a:bodyPr>
          <a:lstStyle/>
          <a:p>
            <a:r>
              <a:rPr lang="en-US" sz="7200" dirty="0">
                <a:latin typeface="Jolly Lodger" panose="02000000000000000000" pitchFamily="2" charset="0"/>
              </a:rPr>
              <a:t>Definition of Good Preaching</a:t>
            </a:r>
          </a:p>
        </p:txBody>
      </p:sp>
      <p:sp>
        <p:nvSpPr>
          <p:cNvPr id="3" name="Subtitle 2">
            <a:extLst>
              <a:ext uri="{FF2B5EF4-FFF2-40B4-BE49-F238E27FC236}">
                <a16:creationId xmlns:a16="http://schemas.microsoft.com/office/drawing/2014/main" id="{67550F29-272E-476E-9A49-C83A8B3C61E1}"/>
              </a:ext>
            </a:extLst>
          </p:cNvPr>
          <p:cNvSpPr>
            <a:spLocks noGrp="1"/>
          </p:cNvSpPr>
          <p:nvPr>
            <p:ph type="subTitle" idx="1"/>
          </p:nvPr>
        </p:nvSpPr>
        <p:spPr>
          <a:xfrm>
            <a:off x="508000" y="2302933"/>
            <a:ext cx="6847840" cy="3826934"/>
          </a:xfrm>
        </p:spPr>
        <p:txBody>
          <a:bodyPr>
            <a:normAutofit/>
          </a:bodyPr>
          <a:lstStyle/>
          <a:p>
            <a:r>
              <a:rPr lang="en-US" sz="4800" b="1" dirty="0"/>
              <a:t>Preaching that addresses everyone but ME!</a:t>
            </a:r>
          </a:p>
          <a:p>
            <a:endParaRPr lang="en-US" sz="1200" b="1" dirty="0"/>
          </a:p>
          <a:p>
            <a:pPr>
              <a:lnSpc>
                <a:spcPct val="100000"/>
              </a:lnSpc>
              <a:spcBef>
                <a:spcPts val="0"/>
              </a:spcBef>
            </a:pPr>
            <a:r>
              <a:rPr lang="en-US" sz="4400" i="1" dirty="0"/>
              <a:t>Proverbs 25:11-12</a:t>
            </a:r>
          </a:p>
          <a:p>
            <a:pPr>
              <a:lnSpc>
                <a:spcPct val="100000"/>
              </a:lnSpc>
              <a:spcBef>
                <a:spcPts val="0"/>
              </a:spcBef>
            </a:pPr>
            <a:r>
              <a:rPr lang="en-US" sz="4400" i="1" dirty="0"/>
              <a:t>2 Timothy 4:2-4</a:t>
            </a:r>
          </a:p>
          <a:p>
            <a:pPr>
              <a:lnSpc>
                <a:spcPct val="100000"/>
              </a:lnSpc>
              <a:spcBef>
                <a:spcPts val="0"/>
              </a:spcBef>
            </a:pPr>
            <a:r>
              <a:rPr lang="en-US" sz="4400" i="1" dirty="0"/>
              <a:t>Lamentations 3:40-41</a:t>
            </a:r>
          </a:p>
        </p:txBody>
      </p:sp>
      <p:pic>
        <p:nvPicPr>
          <p:cNvPr id="5" name="Picture 4" descr="A person wearing a suit and tie&#10;&#10;Description automatically generated">
            <a:extLst>
              <a:ext uri="{FF2B5EF4-FFF2-40B4-BE49-F238E27FC236}">
                <a16:creationId xmlns:a16="http://schemas.microsoft.com/office/drawing/2014/main" id="{0FEB2E77-0DCF-4E3C-ACD0-A6D9B452D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480" y="1383822"/>
            <a:ext cx="5303520" cy="5474178"/>
          </a:xfrm>
          <a:prstGeom prst="rect">
            <a:avLst/>
          </a:prstGeom>
        </p:spPr>
      </p:pic>
    </p:spTree>
    <p:extLst>
      <p:ext uri="{BB962C8B-B14F-4D97-AF65-F5344CB8AC3E}">
        <p14:creationId xmlns:p14="http://schemas.microsoft.com/office/powerpoint/2010/main" val="3558288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2306</Words>
  <Application>Microsoft Office PowerPoint</Application>
  <PresentationFormat>Widescreen</PresentationFormat>
  <Paragraphs>123</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 Light</vt:lpstr>
      <vt:lpstr>Calibri</vt:lpstr>
      <vt:lpstr>Jolly Lodger</vt:lpstr>
      <vt:lpstr>Times New Roman</vt:lpstr>
      <vt:lpstr>Office Theme</vt:lpstr>
      <vt:lpstr>PowerPoint Presentation</vt:lpstr>
      <vt:lpstr>The Church of ME!</vt:lpstr>
      <vt:lpstr>Identity of Sinners</vt:lpstr>
      <vt:lpstr>Identity of the Wise</vt:lpstr>
      <vt:lpstr>Identity of the Humble</vt:lpstr>
      <vt:lpstr>Identity of Troublers</vt:lpstr>
      <vt:lpstr>Definition of Sympathy</vt:lpstr>
      <vt:lpstr>Definition of Cooperation</vt:lpstr>
      <vt:lpstr>Definition of Good Preaching</vt:lpstr>
      <vt:lpstr>It is NOT about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Church of ME!</dc:title>
  <dc:creator>Stan Cox</dc:creator>
  <cp:lastModifiedBy>Stan Cox</cp:lastModifiedBy>
  <cp:revision>1</cp:revision>
  <dcterms:created xsi:type="dcterms:W3CDTF">2020-08-19T20:33:00Z</dcterms:created>
  <dcterms:modified xsi:type="dcterms:W3CDTF">2020-08-23T01:55:25Z</dcterms:modified>
</cp:coreProperties>
</file>