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63" autoAdjust="0"/>
  </p:normalViewPr>
  <p:slideViewPr>
    <p:cSldViewPr>
      <p:cViewPr varScale="1">
        <p:scale>
          <a:sx n="53" d="100"/>
          <a:sy n="5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dirty="0" smtClean="0"/>
              <a:t>The Crossroads of Life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B94E0AC-4752-4A8A-B26B-C7E495611932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21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BD5F773-1359-406B-AB9E-3F75AD4D0E63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C5E91DF-1D31-4F65-ACB5-4083D4E9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4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Preached at West Side on September 23, 2012 PM</a:t>
            </a:r>
          </a:p>
          <a:p>
            <a:r>
              <a:rPr lang="en-US" dirty="0" smtClean="0"/>
              <a:t>Print All Slides</a:t>
            </a:r>
          </a:p>
          <a:p>
            <a:r>
              <a:rPr lang="en-US" dirty="0" smtClean="0"/>
              <a:t>Based on a point</a:t>
            </a:r>
            <a:r>
              <a:rPr lang="en-US" baseline="0" dirty="0" smtClean="0"/>
              <a:t> from one of Joe Price’s sermons, (The Spirit’s Sword – August 8, 2004)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E91DF-1D31-4F65-ACB5-4083D4E9A3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9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mmotroll.com/images/blogs/crossroad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4340" y="0"/>
            <a:ext cx="117754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87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8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8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5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5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64A8F-8DC5-40DB-B747-8D3F34443A3D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1486-13EA-497C-AD9E-CC0133081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95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Bernard MT Condensed" pitchFamily="18" charset="0"/>
              </a:rPr>
              <a:t>The Crossroads of Life</a:t>
            </a:r>
            <a:endParaRPr lang="en-US" sz="6000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486400"/>
            <a:ext cx="64008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Georgia" pitchFamily="18" charset="0"/>
              </a:rPr>
              <a:t>Psalm 25:4-5, 12</a:t>
            </a:r>
            <a:endParaRPr lang="en-US" sz="40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>
                <a:latin typeface="Bernard MT Condensed" pitchFamily="18" charset="0"/>
              </a:rPr>
              <a:t>Psalm 25:4-5, 12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366"/>
            <a:ext cx="8229600" cy="4906433"/>
          </a:xfrm>
        </p:spPr>
        <p:txBody>
          <a:bodyPr/>
          <a:lstStyle/>
          <a:p>
            <a:pPr marL="0" indent="339725">
              <a:buNone/>
            </a:pPr>
            <a:r>
              <a:rPr lang="en-US" dirty="0" smtClean="0">
                <a:latin typeface="Georgia" pitchFamily="18" charset="0"/>
              </a:rPr>
              <a:t>Show me Your ways, O Lord;                    Teach me Your paths. </a:t>
            </a:r>
            <a:r>
              <a:rPr lang="en-US" baseline="30000" dirty="0" smtClean="0">
                <a:latin typeface="Georgia" pitchFamily="18" charset="0"/>
              </a:rPr>
              <a:t>5</a:t>
            </a:r>
            <a:r>
              <a:rPr lang="en-US" dirty="0" smtClean="0">
                <a:latin typeface="Georgia" pitchFamily="18" charset="0"/>
              </a:rPr>
              <a:t> Lead me                    in Your truth and teach me, For You are the God of my salvation; On You I wait all the day.</a:t>
            </a:r>
          </a:p>
          <a:p>
            <a:pPr marL="0" indent="339725">
              <a:buNone/>
            </a:pPr>
            <a:endParaRPr lang="en-US" sz="1800" dirty="0">
              <a:latin typeface="Georgia" pitchFamily="18" charset="0"/>
            </a:endParaRPr>
          </a:p>
          <a:p>
            <a:pPr marL="0" indent="339725">
              <a:buNone/>
            </a:pPr>
            <a:r>
              <a:rPr lang="en-US" dirty="0" smtClean="0">
                <a:latin typeface="Georgia" pitchFamily="18" charset="0"/>
              </a:rPr>
              <a:t>(12), Who is the man that fears the Lord? Him shall He teach in the way He chooses.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8600"/>
            <a:ext cx="1905000" cy="1265767"/>
          </a:xfrm>
          <a:prstGeom prst="rect">
            <a:avLst/>
          </a:prstGeom>
          <a:ln w="127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888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latin typeface="Bernard MT Condensed" pitchFamily="18" charset="0"/>
              </a:rPr>
              <a:t>Some Crossroads of Life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648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Georgia" pitchFamily="18" charset="0"/>
              </a:rPr>
              <a:t>Obey the gospel and become a       Christian? (2 Cor. 6:1-2; Mark 16:16)</a:t>
            </a:r>
          </a:p>
          <a:p>
            <a:r>
              <a:rPr lang="en-US" dirty="0" smtClean="0">
                <a:latin typeface="Georgia" pitchFamily="18" charset="0"/>
              </a:rPr>
              <a:t>Live in sin, or above sin?                          (Ephesians 2:1-10) </a:t>
            </a:r>
          </a:p>
          <a:p>
            <a:r>
              <a:rPr lang="en-US" dirty="0" smtClean="0">
                <a:latin typeface="Georgia" pitchFamily="18" charset="0"/>
              </a:rPr>
              <a:t>Pay the price of discipleship?                   (Luke 14:25-33)</a:t>
            </a:r>
          </a:p>
          <a:p>
            <a:r>
              <a:rPr lang="en-US" dirty="0" smtClean="0">
                <a:latin typeface="Georgia" pitchFamily="18" charset="0"/>
              </a:rPr>
              <a:t>Endure to the end? (2 Corinthians 4:16-18)</a:t>
            </a:r>
          </a:p>
        </p:txBody>
      </p:sp>
      <p:pic>
        <p:nvPicPr>
          <p:cNvPr id="2050" name="Picture 2" descr="http://www.clker.com/cliparts/a/f/f/7/12065709971950095083nicubunu_RPG_map_symbols_Crossroads_Sig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870735" cy="232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49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162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Crossroads of Life</vt:lpstr>
      <vt:lpstr>Psalm 25:4-5, 12</vt:lpstr>
      <vt:lpstr>Some Crossroads of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Crossroads of Life</dc:title>
  <dc:creator>Stan</dc:creator>
  <cp:lastModifiedBy>Stan</cp:lastModifiedBy>
  <cp:revision>8</cp:revision>
  <cp:lastPrinted>2012-09-23T21:20:34Z</cp:lastPrinted>
  <dcterms:created xsi:type="dcterms:W3CDTF">2012-09-23T20:29:19Z</dcterms:created>
  <dcterms:modified xsi:type="dcterms:W3CDTF">2012-09-23T21:20:36Z</dcterms:modified>
</cp:coreProperties>
</file>