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2" r:id="rId4"/>
    <p:sldId id="257" r:id="rId5"/>
    <p:sldId id="263" r:id="rId6"/>
    <p:sldId id="258" r:id="rId7"/>
  </p:sldIdLst>
  <p:sldSz cx="9144000" cy="6858000" type="screen4x3"/>
  <p:notesSz cx="7053263" cy="9309100"/>
  <p:embeddedFontLst>
    <p:embeddedFont>
      <p:font typeface="Calibri Light" panose="020F0302020204030204" pitchFamily="34" charset="0"/>
      <p:regular r:id="rId10"/>
      <p:italic r:id="rId11"/>
    </p:embeddedFont>
    <p:embeddedFont>
      <p:font typeface="Freestyle Script" panose="030804020302050B0404" pitchFamily="66" charset="0"/>
      <p:regular r:id="rId12"/>
    </p:embeddedFont>
    <p:embeddedFont>
      <p:font typeface="Harrington" panose="04040505050A02020702" pitchFamily="8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nklin Gothic Demi" panose="020B070302010202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662" autoAdjust="0"/>
  </p:normalViewPr>
  <p:slideViewPr>
    <p:cSldViewPr snapToGrid="0">
      <p:cViewPr varScale="1">
        <p:scale>
          <a:sx n="59" d="100"/>
          <a:sy n="5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 smtClean="0"/>
              <a:t>March 23, 2014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2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BF84DB7-9496-40E6-BC8C-7A38F6730E9D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847BB22-82F7-4D4C-B744-F0DD21CF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Preached at West Side on March 23, 2014 PM</a:t>
            </a:r>
          </a:p>
          <a:p>
            <a:r>
              <a:rPr lang="en-US" dirty="0" smtClean="0"/>
              <a:t>Print Slides: 1,4,5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BB22-82F7-4D4C-B744-F0DD21CFE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5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9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8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14DE-7929-45E3-A612-27FEDD41131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A561-5FDE-4AA3-9A71-E353045C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2" y="820178"/>
            <a:ext cx="7490012" cy="5617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871" y="3327681"/>
            <a:ext cx="7005917" cy="2938648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Franklin Gothic Demi" panose="020B0703020102020204" pitchFamily="34" charset="0"/>
              </a:rPr>
              <a:t>OF THE</a:t>
            </a:r>
            <a:br>
              <a:rPr lang="en-US" sz="7200" dirty="0" smtClean="0">
                <a:latin typeface="Franklin Gothic Demi" panose="020B0703020102020204" pitchFamily="34" charset="0"/>
              </a:rPr>
            </a:br>
            <a:r>
              <a:rPr lang="en-US" sz="7200" dirty="0" smtClean="0">
                <a:latin typeface="Franklin Gothic Demi" panose="020B0703020102020204" pitchFamily="34" charset="0"/>
              </a:rPr>
              <a:t>COMFORTABLE</a:t>
            </a:r>
            <a:br>
              <a:rPr lang="en-US" sz="7200" dirty="0" smtClean="0">
                <a:latin typeface="Franklin Gothic Demi" panose="020B0703020102020204" pitchFamily="34" charset="0"/>
              </a:rPr>
            </a:br>
            <a:r>
              <a:rPr lang="en-US" sz="7200" dirty="0" smtClean="0">
                <a:latin typeface="Franklin Gothic Demi" panose="020B0703020102020204" pitchFamily="34" charset="0"/>
              </a:rPr>
              <a:t>LIFE</a:t>
            </a:r>
            <a:endParaRPr lang="en-US" sz="7200" dirty="0">
              <a:latin typeface="Franklin Gothic Demi" panose="020B07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045" y="94130"/>
            <a:ext cx="1761565" cy="112362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20965">
            <a:off x="6656294" y="1438689"/>
            <a:ext cx="779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24psd.com/wp-content/uploads/2012/08/paper-vector-sc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225518"/>
            <a:ext cx="8606118" cy="651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6788" y="941294"/>
            <a:ext cx="6736977" cy="749395"/>
          </a:xfrm>
        </p:spPr>
        <p:txBody>
          <a:bodyPr/>
          <a:lstStyle/>
          <a:p>
            <a:pPr algn="ctr"/>
            <a:r>
              <a:rPr lang="en-US" dirty="0" smtClean="0">
                <a:latin typeface="Harrington" panose="04040505050A02020702" pitchFamily="82" charset="0"/>
              </a:rPr>
              <a:t>Philippians 4:13</a:t>
            </a:r>
            <a:endParaRPr lang="en-US" dirty="0">
              <a:latin typeface="Harrington" panose="04040505050A0202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5047" y="1909481"/>
            <a:ext cx="6373906" cy="4047565"/>
          </a:xfrm>
        </p:spPr>
        <p:txBody>
          <a:bodyPr>
            <a:normAutofit/>
          </a:bodyPr>
          <a:lstStyle/>
          <a:p>
            <a:pPr marL="0" indent="228600">
              <a:buNone/>
            </a:pPr>
            <a:r>
              <a:rPr lang="en-US" sz="3200" baseline="30000" dirty="0"/>
              <a:t> </a:t>
            </a:r>
            <a:r>
              <a:rPr lang="en-US" sz="3200" dirty="0"/>
              <a:t>I can do all things through </a:t>
            </a:r>
            <a:r>
              <a:rPr lang="en-US" sz="3200" dirty="0" smtClean="0"/>
              <a:t>Christ</a:t>
            </a:r>
            <a:r>
              <a:rPr lang="en-US" sz="3200" baseline="30000" dirty="0"/>
              <a:t> </a:t>
            </a:r>
            <a:r>
              <a:rPr lang="en-US" sz="3200" dirty="0" smtClean="0"/>
              <a:t>who </a:t>
            </a:r>
            <a:r>
              <a:rPr lang="en-US" sz="3200" dirty="0"/>
              <a:t>strengthens me</a:t>
            </a:r>
            <a:r>
              <a:rPr lang="en-US" sz="3200" dirty="0" smtClean="0"/>
              <a:t>.</a:t>
            </a:r>
          </a:p>
          <a:p>
            <a:pPr marL="0" indent="228600">
              <a:buNone/>
            </a:pPr>
            <a:endParaRPr lang="en-US" sz="3200" dirty="0" smtClean="0"/>
          </a:p>
          <a:p>
            <a:pPr marL="0" indent="22860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/>
              <a:t>The Bible teaches us to</a:t>
            </a:r>
            <a:br>
              <a:rPr lang="en-US" sz="3200" b="1" dirty="0" smtClean="0"/>
            </a:br>
            <a:r>
              <a:rPr lang="en-US" sz="3200" b="1" dirty="0" smtClean="0"/>
              <a:t>depend upon God!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24psd.com/wp-content/uploads/2012/08/paper-vector-sc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225518"/>
            <a:ext cx="8606118" cy="651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6788" y="941294"/>
            <a:ext cx="6736977" cy="749395"/>
          </a:xfrm>
        </p:spPr>
        <p:txBody>
          <a:bodyPr/>
          <a:lstStyle/>
          <a:p>
            <a:pPr algn="ctr"/>
            <a:r>
              <a:rPr lang="en-US" dirty="0" smtClean="0">
                <a:latin typeface="Harrington" panose="04040505050A02020702" pitchFamily="82" charset="0"/>
              </a:rPr>
              <a:t>Hebrews 13:5-6</a:t>
            </a:r>
            <a:endParaRPr lang="en-US" dirty="0">
              <a:latin typeface="Harrington" panose="04040505050A0202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5047" y="1909481"/>
            <a:ext cx="6373906" cy="4047565"/>
          </a:xfrm>
        </p:spPr>
        <p:txBody>
          <a:bodyPr>
            <a:normAutofit/>
          </a:bodyPr>
          <a:lstStyle/>
          <a:p>
            <a:pPr marL="0" indent="282575">
              <a:buNone/>
            </a:pPr>
            <a:r>
              <a:rPr lang="en-US" sz="3200" baseline="30000" dirty="0"/>
              <a:t> </a:t>
            </a:r>
            <a:r>
              <a:rPr lang="en-US" sz="3200" i="1" dirty="0"/>
              <a:t>Let your</a:t>
            </a:r>
            <a:r>
              <a:rPr lang="en-US" sz="3200" dirty="0"/>
              <a:t> conduct </a:t>
            </a:r>
            <a:r>
              <a:rPr lang="en-US" sz="3200" i="1" dirty="0"/>
              <a:t>be</a:t>
            </a:r>
            <a:r>
              <a:rPr lang="en-US" sz="3200" dirty="0"/>
              <a:t> without covetousness; </a:t>
            </a:r>
            <a:r>
              <a:rPr lang="en-US" sz="3200" i="1" dirty="0"/>
              <a:t>be</a:t>
            </a:r>
            <a:r>
              <a:rPr lang="en-US" sz="3200" dirty="0"/>
              <a:t> content with such things as you have. For He Himself has said, “I will never leave you nor forsake you</a:t>
            </a:r>
            <a:r>
              <a:rPr lang="en-US" sz="3200" dirty="0" smtClean="0"/>
              <a:t>.” </a:t>
            </a:r>
            <a:r>
              <a:rPr lang="en-US" sz="3200" baseline="30000" dirty="0"/>
              <a:t>6 </a:t>
            </a:r>
            <a:r>
              <a:rPr lang="en-US" sz="3200" dirty="0"/>
              <a:t>So we may boldly say</a:t>
            </a:r>
            <a:r>
              <a:rPr lang="en-US" sz="3200" dirty="0" smtClean="0"/>
              <a:t>:  “</a:t>
            </a:r>
            <a:r>
              <a:rPr lang="en-US" sz="3200" dirty="0"/>
              <a:t>The L</a:t>
            </a:r>
            <a:r>
              <a:rPr lang="en-US" sz="3200" cap="small" dirty="0"/>
              <a:t>ord</a:t>
            </a:r>
            <a:r>
              <a:rPr lang="en-US" sz="3200" dirty="0"/>
              <a:t> </a:t>
            </a:r>
            <a:r>
              <a:rPr lang="en-US" sz="3200" i="1" dirty="0"/>
              <a:t>is</a:t>
            </a:r>
            <a:r>
              <a:rPr lang="en-US" sz="3200" dirty="0"/>
              <a:t> my helper</a:t>
            </a:r>
            <a:r>
              <a:rPr lang="en-US" sz="3200" dirty="0" smtClean="0"/>
              <a:t>; I </a:t>
            </a:r>
            <a:r>
              <a:rPr lang="en-US" sz="3200" dirty="0"/>
              <a:t>will not fear</a:t>
            </a:r>
            <a:r>
              <a:rPr lang="en-US" sz="3200" dirty="0" smtClean="0"/>
              <a:t>. What </a:t>
            </a:r>
            <a:r>
              <a:rPr lang="en-US" sz="3200" dirty="0"/>
              <a:t>can man do to me?”</a:t>
            </a:r>
          </a:p>
        </p:txBody>
      </p:sp>
    </p:spTree>
    <p:extLst>
      <p:ext uri="{BB962C8B-B14F-4D97-AF65-F5344CB8AC3E}">
        <p14:creationId xmlns:p14="http://schemas.microsoft.com/office/powerpoint/2010/main" val="23902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56797"/>
            <a:ext cx="7547162" cy="13808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Demi" panose="020B0703020102020204" pitchFamily="34" charset="0"/>
              </a:rPr>
              <a:t>DANGERS OF THE COMFORTABLE LIFE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7" y="1909482"/>
            <a:ext cx="8135471" cy="4491317"/>
          </a:xfrm>
          <a:ln w="38100" cap="rnd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9250" indent="-349250"/>
            <a:endParaRPr lang="en-US" sz="1400" dirty="0" smtClean="0">
              <a:latin typeface="Franklin Gothic Demi" panose="020B0703020102020204" pitchFamily="34" charset="0"/>
            </a:endParaRPr>
          </a:p>
          <a:p>
            <a:pPr marL="577850" indent="-336550"/>
            <a:r>
              <a:rPr lang="en-US" sz="3600" dirty="0" smtClean="0">
                <a:latin typeface="Franklin Gothic Demi" panose="020B0703020102020204" pitchFamily="34" charset="0"/>
              </a:rPr>
              <a:t>THE DANGER OF FORGETTING GOD</a:t>
            </a:r>
          </a:p>
          <a:p>
            <a:pPr marL="577850" lvl="1" indent="228600">
              <a:buNone/>
            </a:pPr>
            <a:r>
              <a:rPr lang="en-US" sz="3200" i="1" dirty="0" smtClean="0"/>
              <a:t>Deuteronomy 8:11-20</a:t>
            </a:r>
          </a:p>
          <a:p>
            <a:pPr marL="577850" indent="-336550"/>
            <a:r>
              <a:rPr lang="en-US" sz="3600" dirty="0" smtClean="0">
                <a:latin typeface="Franklin Gothic Demi" panose="020B0703020102020204" pitchFamily="34" charset="0"/>
              </a:rPr>
              <a:t>THE DANGER OF TRUSTING IN SELF, AND IN MATERIAL THINGS</a:t>
            </a:r>
          </a:p>
          <a:p>
            <a:pPr marL="577850" lvl="1" indent="228600">
              <a:buNone/>
            </a:pPr>
            <a:r>
              <a:rPr lang="en-US" sz="3200" i="1" dirty="0" smtClean="0"/>
              <a:t>Luke 12:15-21</a:t>
            </a:r>
          </a:p>
          <a:p>
            <a:pPr marL="577850" indent="-336550"/>
            <a:r>
              <a:rPr lang="en-US" sz="3600" dirty="0" smtClean="0">
                <a:latin typeface="Franklin Gothic Demi" panose="020B0703020102020204" pitchFamily="34" charset="0"/>
              </a:rPr>
              <a:t>THE DANGER OF SELF INDULGENCE</a:t>
            </a:r>
          </a:p>
          <a:p>
            <a:pPr marL="577850" lvl="1" indent="161925">
              <a:buNone/>
            </a:pPr>
            <a:r>
              <a:rPr lang="en-US" sz="3200" i="1" dirty="0" smtClean="0"/>
              <a:t>Amos 6:1-8</a:t>
            </a:r>
          </a:p>
          <a:p>
            <a:pPr marL="349250" indent="-349250"/>
            <a:endParaRPr lang="en-US" sz="3600" dirty="0"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http://www.ville-pont-eveque.fr/system/files/atten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41" y="303066"/>
            <a:ext cx="1258234" cy="12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2" y="820178"/>
            <a:ext cx="7490012" cy="5617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871" y="3327681"/>
            <a:ext cx="7005917" cy="293864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ranklin Gothic Demi" panose="020B0703020102020204" pitchFamily="34" charset="0"/>
              </a:rPr>
              <a:t>THOSE WHO ARE WISE, EVEN DURING TIMES OF COMFORT, DEPEND UPON GOD!</a:t>
            </a:r>
            <a:endParaRPr lang="en-US" sz="5400" dirty="0">
              <a:latin typeface="Franklin Gothic Demi" panose="020B07030201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24psd.com/wp-content/uploads/2012/08/paper-vector-sc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225518"/>
            <a:ext cx="8606118" cy="651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6788" y="941294"/>
            <a:ext cx="6736977" cy="749395"/>
          </a:xfrm>
        </p:spPr>
        <p:txBody>
          <a:bodyPr/>
          <a:lstStyle/>
          <a:p>
            <a:pPr algn="ctr"/>
            <a:r>
              <a:rPr lang="en-US" dirty="0" smtClean="0">
                <a:latin typeface="Harrington" panose="04040505050A02020702" pitchFamily="82" charset="0"/>
              </a:rPr>
              <a:t>Ecclesiastes 7:13-14</a:t>
            </a:r>
            <a:endParaRPr lang="en-US" dirty="0">
              <a:latin typeface="Harrington" panose="04040505050A0202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5047" y="1909481"/>
            <a:ext cx="6373906" cy="4047565"/>
          </a:xfrm>
        </p:spPr>
        <p:txBody>
          <a:bodyPr>
            <a:normAutofit/>
          </a:bodyPr>
          <a:lstStyle/>
          <a:p>
            <a:pPr marL="0" indent="228600">
              <a:buNone/>
            </a:pPr>
            <a:r>
              <a:rPr lang="en-US" sz="3200" dirty="0"/>
              <a:t>Consider the work of God</a:t>
            </a:r>
            <a:r>
              <a:rPr lang="en-US" sz="3200" dirty="0" smtClean="0"/>
              <a:t>; For </a:t>
            </a:r>
            <a:r>
              <a:rPr lang="en-US" sz="3200" dirty="0"/>
              <a:t>who can make straight what He has made crooked</a:t>
            </a:r>
            <a:r>
              <a:rPr lang="en-US" sz="3200" dirty="0" smtClean="0"/>
              <a:t>?  </a:t>
            </a:r>
            <a:r>
              <a:rPr lang="en-US" sz="3200" baseline="30000" dirty="0" smtClean="0"/>
              <a:t>14</a:t>
            </a:r>
            <a:r>
              <a:rPr lang="en-US" sz="3200" baseline="30000" dirty="0"/>
              <a:t> </a:t>
            </a:r>
            <a:r>
              <a:rPr lang="en-US" sz="3200" dirty="0"/>
              <a:t>In the day of prosperity be joyful</a:t>
            </a:r>
            <a:r>
              <a:rPr lang="en-US" sz="3200" dirty="0" smtClean="0"/>
              <a:t>, But </a:t>
            </a:r>
            <a:r>
              <a:rPr lang="en-US" sz="3200" dirty="0"/>
              <a:t>in the day of adversity consider</a:t>
            </a:r>
            <a:r>
              <a:rPr lang="en-US" sz="3200" dirty="0" smtClean="0"/>
              <a:t>:  Surely </a:t>
            </a:r>
            <a:r>
              <a:rPr lang="en-US" sz="3200" dirty="0"/>
              <a:t>God has appointed the one as well as the other</a:t>
            </a:r>
            <a:r>
              <a:rPr lang="en-US" sz="3200" dirty="0" smtClean="0"/>
              <a:t>, So </a:t>
            </a:r>
            <a:r>
              <a:rPr lang="en-US" sz="3200" dirty="0"/>
              <a:t>that man can find out nothing </a:t>
            </a:r>
            <a:r>
              <a:rPr lang="en-US" sz="3200" i="1" dirty="0"/>
              <a:t>that will come</a:t>
            </a:r>
            <a:r>
              <a:rPr lang="en-US" sz="3200" dirty="0"/>
              <a:t> after him.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96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90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 Light</vt:lpstr>
      <vt:lpstr>Freestyle Script</vt:lpstr>
      <vt:lpstr>Harrington</vt:lpstr>
      <vt:lpstr>Calibri</vt:lpstr>
      <vt:lpstr>Franklin Gothic Demi</vt:lpstr>
      <vt:lpstr>Arial</vt:lpstr>
      <vt:lpstr>Office Theme</vt:lpstr>
      <vt:lpstr>OF THE COMFORTABLE LIFE</vt:lpstr>
      <vt:lpstr>Philippians 4:13</vt:lpstr>
      <vt:lpstr>Hebrews 13:5-6</vt:lpstr>
      <vt:lpstr>DANGERS OF THE COMFORTABLE LIFE</vt:lpstr>
      <vt:lpstr>THOSE WHO ARE WISE, EVEN DURING TIMES OF COMFORT, DEPEND UPON GOD!</vt:lpstr>
      <vt:lpstr>Ecclesiastes 7:13-14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9</cp:revision>
  <cp:lastPrinted>2014-03-23T20:44:41Z</cp:lastPrinted>
  <dcterms:created xsi:type="dcterms:W3CDTF">2014-03-23T19:49:23Z</dcterms:created>
  <dcterms:modified xsi:type="dcterms:W3CDTF">2014-03-23T20:52:21Z</dcterms:modified>
</cp:coreProperties>
</file>