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266" r:id="rId2"/>
    <p:sldId id="256" r:id="rId3"/>
    <p:sldId id="257" r:id="rId4"/>
    <p:sldId id="258" r:id="rId5"/>
    <p:sldId id="259" r:id="rId6"/>
    <p:sldId id="260" r:id="rId7"/>
    <p:sldId id="261" r:id="rId8"/>
    <p:sldId id="262" r:id="rId9"/>
    <p:sldId id="263" r:id="rId10"/>
    <p:sldId id="264" r:id="rId11"/>
    <p:sldId id="265" r:id="rId12"/>
  </p:sldIdLst>
  <p:sldSz cx="12192000" cy="6858000"/>
  <p:notesSz cx="7053263" cy="93091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Lobster" panose="00000500000000000000"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8B512-1494-450E-BF19-47493729B4A3}" v="38" dt="2020-08-23T02:44:09.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2638" autoAdjust="0"/>
  </p:normalViewPr>
  <p:slideViewPr>
    <p:cSldViewPr snapToGrid="0">
      <p:cViewPr varScale="1">
        <p:scale>
          <a:sx n="41" d="100"/>
          <a:sy n="41" d="100"/>
        </p:scale>
        <p:origin x="2213" y="4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2688B512-1494-450E-BF19-47493729B4A3}"/>
    <pc:docChg chg="undo redo custSel addSld delSld modSld modNotesMaster modHandout">
      <pc:chgData name="Stan Cox" userId="9376f276357bfffd" providerId="LiveId" clId="{2688B512-1494-450E-BF19-47493729B4A3}" dt="2020-08-23T02:44:09.017" v="2224"/>
      <pc:docMkLst>
        <pc:docMk/>
      </pc:docMkLst>
      <pc:sldChg chg="addSp delSp mod modTransition modNotesTx">
        <pc:chgData name="Stan Cox" userId="9376f276357bfffd" providerId="LiveId" clId="{2688B512-1494-450E-BF19-47493729B4A3}" dt="2020-08-18T20:09:30.245" v="950"/>
        <pc:sldMkLst>
          <pc:docMk/>
          <pc:sldMk cId="1193896824" sldId="256"/>
        </pc:sldMkLst>
        <pc:spChg chg="add del">
          <ac:chgData name="Stan Cox" userId="9376f276357bfffd" providerId="LiveId" clId="{2688B512-1494-450E-BF19-47493729B4A3}" dt="2020-08-18T19:52:15.305" v="7" actId="478"/>
          <ac:spMkLst>
            <pc:docMk/>
            <pc:sldMk cId="1193896824" sldId="256"/>
            <ac:spMk id="5" creationId="{A884B4A8-F52B-4381-95D6-8D30082F1D2A}"/>
          </ac:spMkLst>
        </pc:spChg>
        <pc:spChg chg="add del">
          <ac:chgData name="Stan Cox" userId="9376f276357bfffd" providerId="LiveId" clId="{2688B512-1494-450E-BF19-47493729B4A3}" dt="2020-08-18T19:51:56.002" v="2" actId="22"/>
          <ac:spMkLst>
            <pc:docMk/>
            <pc:sldMk cId="1193896824" sldId="256"/>
            <ac:spMk id="7" creationId="{E25A67BC-924D-40A3-9447-8A09BFAA7395}"/>
          </ac:spMkLst>
        </pc:spChg>
      </pc:sldChg>
      <pc:sldChg chg="add del setBg">
        <pc:chgData name="Stan Cox" userId="9376f276357bfffd" providerId="LiveId" clId="{2688B512-1494-450E-BF19-47493729B4A3}" dt="2020-08-18T19:52:02.024" v="4"/>
        <pc:sldMkLst>
          <pc:docMk/>
          <pc:sldMk cId="760470665" sldId="257"/>
        </pc:sldMkLst>
      </pc:sldChg>
      <pc:sldChg chg="delSp modSp add mod modTransition modNotesTx">
        <pc:chgData name="Stan Cox" userId="9376f276357bfffd" providerId="LiveId" clId="{2688B512-1494-450E-BF19-47493729B4A3}" dt="2020-08-18T20:17:44.412" v="1369" actId="20577"/>
        <pc:sldMkLst>
          <pc:docMk/>
          <pc:sldMk cId="2760499067" sldId="257"/>
        </pc:sldMkLst>
        <pc:spChg chg="mod">
          <ac:chgData name="Stan Cox" userId="9376f276357bfffd" providerId="LiveId" clId="{2688B512-1494-450E-BF19-47493729B4A3}" dt="2020-08-18T19:55:43.789" v="282" actId="20577"/>
          <ac:spMkLst>
            <pc:docMk/>
            <pc:sldMk cId="2760499067" sldId="257"/>
            <ac:spMk id="2" creationId="{DC5D713C-8415-4F54-BE84-DC83292A3C32}"/>
          </ac:spMkLst>
        </pc:spChg>
        <pc:spChg chg="mod">
          <ac:chgData name="Stan Cox" userId="9376f276357bfffd" providerId="LiveId" clId="{2688B512-1494-450E-BF19-47493729B4A3}" dt="2020-08-18T20:12:03.260" v="1004" actId="20577"/>
          <ac:spMkLst>
            <pc:docMk/>
            <pc:sldMk cId="2760499067" sldId="257"/>
            <ac:spMk id="3" creationId="{5F48C4CD-CF18-4187-8B4F-A01CDB2F4B3D}"/>
          </ac:spMkLst>
        </pc:spChg>
        <pc:spChg chg="del">
          <ac:chgData name="Stan Cox" userId="9376f276357bfffd" providerId="LiveId" clId="{2688B512-1494-450E-BF19-47493729B4A3}" dt="2020-08-18T19:52:08.574" v="6" actId="478"/>
          <ac:spMkLst>
            <pc:docMk/>
            <pc:sldMk cId="2760499067" sldId="257"/>
            <ac:spMk id="5" creationId="{A884B4A8-F52B-4381-95D6-8D30082F1D2A}"/>
          </ac:spMkLst>
        </pc:spChg>
      </pc:sldChg>
      <pc:sldChg chg="add del setBg">
        <pc:chgData name="Stan Cox" userId="9376f276357bfffd" providerId="LiveId" clId="{2688B512-1494-450E-BF19-47493729B4A3}" dt="2020-08-18T19:53:58.756" v="127"/>
        <pc:sldMkLst>
          <pc:docMk/>
          <pc:sldMk cId="609851112" sldId="258"/>
        </pc:sldMkLst>
      </pc:sldChg>
      <pc:sldChg chg="modSp add mod modTransition modNotesTx">
        <pc:chgData name="Stan Cox" userId="9376f276357bfffd" providerId="LiveId" clId="{2688B512-1494-450E-BF19-47493729B4A3}" dt="2020-08-18T20:19:14.982" v="1403" actId="114"/>
        <pc:sldMkLst>
          <pc:docMk/>
          <pc:sldMk cId="3345377637" sldId="258"/>
        </pc:sldMkLst>
        <pc:spChg chg="mod">
          <ac:chgData name="Stan Cox" userId="9376f276357bfffd" providerId="LiveId" clId="{2688B512-1494-450E-BF19-47493729B4A3}" dt="2020-08-18T19:55:49.189" v="283" actId="20577"/>
          <ac:spMkLst>
            <pc:docMk/>
            <pc:sldMk cId="3345377637" sldId="258"/>
            <ac:spMk id="2" creationId="{DC5D713C-8415-4F54-BE84-DC83292A3C32}"/>
          </ac:spMkLst>
        </pc:spChg>
        <pc:spChg chg="mod">
          <ac:chgData name="Stan Cox" userId="9376f276357bfffd" providerId="LiveId" clId="{2688B512-1494-450E-BF19-47493729B4A3}" dt="2020-08-18T19:54:33.769" v="220" actId="20577"/>
          <ac:spMkLst>
            <pc:docMk/>
            <pc:sldMk cId="3345377637" sldId="258"/>
            <ac:spMk id="3" creationId="{5F48C4CD-CF18-4187-8B4F-A01CDB2F4B3D}"/>
          </ac:spMkLst>
        </pc:spChg>
      </pc:sldChg>
      <pc:sldChg chg="add del setBg">
        <pc:chgData name="Stan Cox" userId="9376f276357bfffd" providerId="LiveId" clId="{2688B512-1494-450E-BF19-47493729B4A3}" dt="2020-08-18T19:55:00.964" v="222"/>
        <pc:sldMkLst>
          <pc:docMk/>
          <pc:sldMk cId="1224350901" sldId="259"/>
        </pc:sldMkLst>
      </pc:sldChg>
      <pc:sldChg chg="modSp add mod modTransition modNotesTx">
        <pc:chgData name="Stan Cox" userId="9376f276357bfffd" providerId="LiveId" clId="{2688B512-1494-450E-BF19-47493729B4A3}" dt="2020-08-18T20:21:13.937" v="1549" actId="20577"/>
        <pc:sldMkLst>
          <pc:docMk/>
          <pc:sldMk cId="1319934778" sldId="259"/>
        </pc:sldMkLst>
        <pc:spChg chg="mod">
          <ac:chgData name="Stan Cox" userId="9376f276357bfffd" providerId="LiveId" clId="{2688B512-1494-450E-BF19-47493729B4A3}" dt="2020-08-18T19:55:52.394" v="284" actId="20577"/>
          <ac:spMkLst>
            <pc:docMk/>
            <pc:sldMk cId="1319934778" sldId="259"/>
            <ac:spMk id="2" creationId="{DC5D713C-8415-4F54-BE84-DC83292A3C32}"/>
          </ac:spMkLst>
        </pc:spChg>
        <pc:spChg chg="mod">
          <ac:chgData name="Stan Cox" userId="9376f276357bfffd" providerId="LiveId" clId="{2688B512-1494-450E-BF19-47493729B4A3}" dt="2020-08-18T19:56:04.867" v="296" actId="20577"/>
          <ac:spMkLst>
            <pc:docMk/>
            <pc:sldMk cId="1319934778" sldId="259"/>
            <ac:spMk id="3" creationId="{5F48C4CD-CF18-4187-8B4F-A01CDB2F4B3D}"/>
          </ac:spMkLst>
        </pc:spChg>
      </pc:sldChg>
      <pc:sldChg chg="add del setBg">
        <pc:chgData name="Stan Cox" userId="9376f276357bfffd" providerId="LiveId" clId="{2688B512-1494-450E-BF19-47493729B4A3}" dt="2020-08-18T19:56:26.769" v="298"/>
        <pc:sldMkLst>
          <pc:docMk/>
          <pc:sldMk cId="1542154934" sldId="260"/>
        </pc:sldMkLst>
      </pc:sldChg>
      <pc:sldChg chg="modSp add mod modTransition modNotesTx">
        <pc:chgData name="Stan Cox" userId="9376f276357bfffd" providerId="LiveId" clId="{2688B512-1494-450E-BF19-47493729B4A3}" dt="2020-08-18T20:24:08.441" v="1598" actId="20577"/>
        <pc:sldMkLst>
          <pc:docMk/>
          <pc:sldMk cId="2392408066" sldId="260"/>
        </pc:sldMkLst>
        <pc:spChg chg="mod">
          <ac:chgData name="Stan Cox" userId="9376f276357bfffd" providerId="LiveId" clId="{2688B512-1494-450E-BF19-47493729B4A3}" dt="2020-08-18T19:57:53.218" v="377" actId="20577"/>
          <ac:spMkLst>
            <pc:docMk/>
            <pc:sldMk cId="2392408066" sldId="260"/>
            <ac:spMk id="2" creationId="{DC5D713C-8415-4F54-BE84-DC83292A3C32}"/>
          </ac:spMkLst>
        </pc:spChg>
        <pc:spChg chg="mod">
          <ac:chgData name="Stan Cox" userId="9376f276357bfffd" providerId="LiveId" clId="{2688B512-1494-450E-BF19-47493729B4A3}" dt="2020-08-18T20:23:04.746" v="1595" actId="20577"/>
          <ac:spMkLst>
            <pc:docMk/>
            <pc:sldMk cId="2392408066" sldId="260"/>
            <ac:spMk id="3" creationId="{5F48C4CD-CF18-4187-8B4F-A01CDB2F4B3D}"/>
          </ac:spMkLst>
        </pc:spChg>
      </pc:sldChg>
      <pc:sldChg chg="add del setBg">
        <pc:chgData name="Stan Cox" userId="9376f276357bfffd" providerId="LiveId" clId="{2688B512-1494-450E-BF19-47493729B4A3}" dt="2020-08-18T19:58:48.723" v="408"/>
        <pc:sldMkLst>
          <pc:docMk/>
          <pc:sldMk cId="782926465" sldId="261"/>
        </pc:sldMkLst>
      </pc:sldChg>
      <pc:sldChg chg="modSp add mod modTransition modNotesTx">
        <pc:chgData name="Stan Cox" userId="9376f276357bfffd" providerId="LiveId" clId="{2688B512-1494-450E-BF19-47493729B4A3}" dt="2020-08-18T20:56:14.174" v="1816" actId="113"/>
        <pc:sldMkLst>
          <pc:docMk/>
          <pc:sldMk cId="3695447872" sldId="261"/>
        </pc:sldMkLst>
        <pc:spChg chg="mod">
          <ac:chgData name="Stan Cox" userId="9376f276357bfffd" providerId="LiveId" clId="{2688B512-1494-450E-BF19-47493729B4A3}" dt="2020-08-18T19:59:10.798" v="456" actId="20577"/>
          <ac:spMkLst>
            <pc:docMk/>
            <pc:sldMk cId="3695447872" sldId="261"/>
            <ac:spMk id="2" creationId="{DC5D713C-8415-4F54-BE84-DC83292A3C32}"/>
          </ac:spMkLst>
        </pc:spChg>
        <pc:spChg chg="mod">
          <ac:chgData name="Stan Cox" userId="9376f276357bfffd" providerId="LiveId" clId="{2688B512-1494-450E-BF19-47493729B4A3}" dt="2020-08-18T19:59:20.499" v="463" actId="20577"/>
          <ac:spMkLst>
            <pc:docMk/>
            <pc:sldMk cId="3695447872" sldId="261"/>
            <ac:spMk id="3" creationId="{5F48C4CD-CF18-4187-8B4F-A01CDB2F4B3D}"/>
          </ac:spMkLst>
        </pc:spChg>
      </pc:sldChg>
      <pc:sldChg chg="add del setBg">
        <pc:chgData name="Stan Cox" userId="9376f276357bfffd" providerId="LiveId" clId="{2688B512-1494-450E-BF19-47493729B4A3}" dt="2020-08-18T19:59:35.835" v="465"/>
        <pc:sldMkLst>
          <pc:docMk/>
          <pc:sldMk cId="2757005231" sldId="262"/>
        </pc:sldMkLst>
      </pc:sldChg>
      <pc:sldChg chg="modSp add mod modTransition modNotesTx">
        <pc:chgData name="Stan Cox" userId="9376f276357bfffd" providerId="LiveId" clId="{2688B512-1494-450E-BF19-47493729B4A3}" dt="2020-08-18T21:00:56.607" v="2014" actId="20577"/>
        <pc:sldMkLst>
          <pc:docMk/>
          <pc:sldMk cId="2780985951" sldId="262"/>
        </pc:sldMkLst>
        <pc:spChg chg="mod">
          <ac:chgData name="Stan Cox" userId="9376f276357bfffd" providerId="LiveId" clId="{2688B512-1494-450E-BF19-47493729B4A3}" dt="2020-08-18T20:00:05.020" v="521" actId="20577"/>
          <ac:spMkLst>
            <pc:docMk/>
            <pc:sldMk cId="2780985951" sldId="262"/>
            <ac:spMk id="2" creationId="{DC5D713C-8415-4F54-BE84-DC83292A3C32}"/>
          </ac:spMkLst>
        </pc:spChg>
        <pc:spChg chg="mod">
          <ac:chgData name="Stan Cox" userId="9376f276357bfffd" providerId="LiveId" clId="{2688B512-1494-450E-BF19-47493729B4A3}" dt="2020-08-18T21:00:56.607" v="2014" actId="20577"/>
          <ac:spMkLst>
            <pc:docMk/>
            <pc:sldMk cId="2780985951" sldId="262"/>
            <ac:spMk id="3" creationId="{5F48C4CD-CF18-4187-8B4F-A01CDB2F4B3D}"/>
          </ac:spMkLst>
        </pc:spChg>
      </pc:sldChg>
      <pc:sldChg chg="modSp add mod modTransition modNotesTx">
        <pc:chgData name="Stan Cox" userId="9376f276357bfffd" providerId="LiveId" clId="{2688B512-1494-450E-BF19-47493729B4A3}" dt="2020-08-18T21:01:29.128" v="2026" actId="114"/>
        <pc:sldMkLst>
          <pc:docMk/>
          <pc:sldMk cId="292728264" sldId="263"/>
        </pc:sldMkLst>
        <pc:spChg chg="mod">
          <ac:chgData name="Stan Cox" userId="9376f276357bfffd" providerId="LiveId" clId="{2688B512-1494-450E-BF19-47493729B4A3}" dt="2020-08-18T20:08:04.691" v="941" actId="6549"/>
          <ac:spMkLst>
            <pc:docMk/>
            <pc:sldMk cId="292728264" sldId="263"/>
            <ac:spMk id="2" creationId="{DC5D713C-8415-4F54-BE84-DC83292A3C32}"/>
          </ac:spMkLst>
        </pc:spChg>
        <pc:spChg chg="mod">
          <ac:chgData name="Stan Cox" userId="9376f276357bfffd" providerId="LiveId" clId="{2688B512-1494-450E-BF19-47493729B4A3}" dt="2020-08-18T20:01:08.057" v="609" actId="20577"/>
          <ac:spMkLst>
            <pc:docMk/>
            <pc:sldMk cId="292728264" sldId="263"/>
            <ac:spMk id="3" creationId="{5F48C4CD-CF18-4187-8B4F-A01CDB2F4B3D}"/>
          </ac:spMkLst>
        </pc:spChg>
      </pc:sldChg>
      <pc:sldChg chg="add del setBg">
        <pc:chgData name="Stan Cox" userId="9376f276357bfffd" providerId="LiveId" clId="{2688B512-1494-450E-BF19-47493729B4A3}" dt="2020-08-18T20:00:30.126" v="544"/>
        <pc:sldMkLst>
          <pc:docMk/>
          <pc:sldMk cId="4207046929" sldId="263"/>
        </pc:sldMkLst>
      </pc:sldChg>
      <pc:sldChg chg="modSp add mod modTransition modNotesTx">
        <pc:chgData name="Stan Cox" userId="9376f276357bfffd" providerId="LiveId" clId="{2688B512-1494-450E-BF19-47493729B4A3}" dt="2020-08-18T21:02:59.728" v="2072" actId="114"/>
        <pc:sldMkLst>
          <pc:docMk/>
          <pc:sldMk cId="2168131825" sldId="264"/>
        </pc:sldMkLst>
        <pc:spChg chg="mod">
          <ac:chgData name="Stan Cox" userId="9376f276357bfffd" providerId="LiveId" clId="{2688B512-1494-450E-BF19-47493729B4A3}" dt="2020-08-18T20:07:52.007" v="935" actId="20577"/>
          <ac:spMkLst>
            <pc:docMk/>
            <pc:sldMk cId="2168131825" sldId="264"/>
            <ac:spMk id="2" creationId="{DC5D713C-8415-4F54-BE84-DC83292A3C32}"/>
          </ac:spMkLst>
        </pc:spChg>
        <pc:spChg chg="mod">
          <ac:chgData name="Stan Cox" userId="9376f276357bfffd" providerId="LiveId" clId="{2688B512-1494-450E-BF19-47493729B4A3}" dt="2020-08-18T21:02:48.699" v="2070" actId="6549"/>
          <ac:spMkLst>
            <pc:docMk/>
            <pc:sldMk cId="2168131825" sldId="264"/>
            <ac:spMk id="3" creationId="{5F48C4CD-CF18-4187-8B4F-A01CDB2F4B3D}"/>
          </ac:spMkLst>
        </pc:spChg>
      </pc:sldChg>
      <pc:sldChg chg="add del setBg">
        <pc:chgData name="Stan Cox" userId="9376f276357bfffd" providerId="LiveId" clId="{2688B512-1494-450E-BF19-47493729B4A3}" dt="2020-08-18T20:01:22.936" v="611"/>
        <pc:sldMkLst>
          <pc:docMk/>
          <pc:sldMk cId="4265623119" sldId="264"/>
        </pc:sldMkLst>
      </pc:sldChg>
      <pc:sldChg chg="add del setBg">
        <pc:chgData name="Stan Cox" userId="9376f276357bfffd" providerId="LiveId" clId="{2688B512-1494-450E-BF19-47493729B4A3}" dt="2020-08-18T20:02:50.761" v="742"/>
        <pc:sldMkLst>
          <pc:docMk/>
          <pc:sldMk cId="1972705200" sldId="265"/>
        </pc:sldMkLst>
      </pc:sldChg>
      <pc:sldChg chg="modSp add mod modTransition modNotesTx">
        <pc:chgData name="Stan Cox" userId="9376f276357bfffd" providerId="LiveId" clId="{2688B512-1494-450E-BF19-47493729B4A3}" dt="2020-08-18T21:03:18.884" v="2080" actId="6549"/>
        <pc:sldMkLst>
          <pc:docMk/>
          <pc:sldMk cId="4170406814" sldId="265"/>
        </pc:sldMkLst>
        <pc:spChg chg="mod">
          <ac:chgData name="Stan Cox" userId="9376f276357bfffd" providerId="LiveId" clId="{2688B512-1494-450E-BF19-47493729B4A3}" dt="2020-08-18T20:03:10.379" v="766" actId="20577"/>
          <ac:spMkLst>
            <pc:docMk/>
            <pc:sldMk cId="4170406814" sldId="265"/>
            <ac:spMk id="2" creationId="{DC5D713C-8415-4F54-BE84-DC83292A3C32}"/>
          </ac:spMkLst>
        </pc:spChg>
        <pc:spChg chg="mod">
          <ac:chgData name="Stan Cox" userId="9376f276357bfffd" providerId="LiveId" clId="{2688B512-1494-450E-BF19-47493729B4A3}" dt="2020-08-18T20:05:36.556" v="845" actId="255"/>
          <ac:spMkLst>
            <pc:docMk/>
            <pc:sldMk cId="4170406814" sldId="265"/>
            <ac:spMk id="3" creationId="{5F48C4CD-CF18-4187-8B4F-A01CDB2F4B3D}"/>
          </ac:spMkLst>
        </pc:spChg>
      </pc:sldChg>
      <pc:sldChg chg="delSp new mod setBg modClrScheme chgLayout">
        <pc:chgData name="Stan Cox" userId="9376f276357bfffd" providerId="LiveId" clId="{2688B512-1494-450E-BF19-47493729B4A3}" dt="2020-08-19T20:21:19.550" v="2083"/>
        <pc:sldMkLst>
          <pc:docMk/>
          <pc:sldMk cId="2140625950" sldId="266"/>
        </pc:sldMkLst>
        <pc:spChg chg="del">
          <ac:chgData name="Stan Cox" userId="9376f276357bfffd" providerId="LiveId" clId="{2688B512-1494-450E-BF19-47493729B4A3}" dt="2020-08-19T20:21:12.342" v="2082" actId="700"/>
          <ac:spMkLst>
            <pc:docMk/>
            <pc:sldMk cId="2140625950" sldId="266"/>
            <ac:spMk id="2" creationId="{13E95273-D53A-4394-BF54-C2E564CB39B3}"/>
          </ac:spMkLst>
        </pc:spChg>
        <pc:spChg chg="del">
          <ac:chgData name="Stan Cox" userId="9376f276357bfffd" providerId="LiveId" clId="{2688B512-1494-450E-BF19-47493729B4A3}" dt="2020-08-19T20:21:12.342" v="2082" actId="700"/>
          <ac:spMkLst>
            <pc:docMk/>
            <pc:sldMk cId="2140625950" sldId="266"/>
            <ac:spMk id="3" creationId="{70BCD036-20B6-4DB9-9AFE-561D13B3D4C6}"/>
          </ac:spMkLst>
        </pc:spChg>
        <pc:spChg chg="del">
          <ac:chgData name="Stan Cox" userId="9376f276357bfffd" providerId="LiveId" clId="{2688B512-1494-450E-BF19-47493729B4A3}" dt="2020-08-19T20:21:12.342" v="2082" actId="700"/>
          <ac:spMkLst>
            <pc:docMk/>
            <pc:sldMk cId="2140625950" sldId="266"/>
            <ac:spMk id="4" creationId="{7274A11A-9EBA-4BB2-8BA8-99F268AFFF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F01C3D-1F38-43A2-A6D0-B1F134D2C4E2}"/>
              </a:ext>
            </a:extLst>
          </p:cNvPr>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r>
              <a:rPr lang="en-US" sz="2500" dirty="0">
                <a:latin typeface="Lobster" panose="00000500000000000000" pitchFamily="2" charset="0"/>
              </a:rPr>
              <a:t>The Desires of Disciples</a:t>
            </a:r>
          </a:p>
        </p:txBody>
      </p:sp>
      <p:sp>
        <p:nvSpPr>
          <p:cNvPr id="3" name="Date Placeholder 2">
            <a:extLst>
              <a:ext uri="{FF2B5EF4-FFF2-40B4-BE49-F238E27FC236}">
                <a16:creationId xmlns:a16="http://schemas.microsoft.com/office/drawing/2014/main" id="{F270E34D-4C37-41AA-9092-3AF01AF69F8D}"/>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August 23, 2020, 9:00am Sermon</a:t>
            </a:r>
          </a:p>
        </p:txBody>
      </p:sp>
      <p:sp>
        <p:nvSpPr>
          <p:cNvPr id="4" name="Footer Placeholder 3">
            <a:extLst>
              <a:ext uri="{FF2B5EF4-FFF2-40B4-BE49-F238E27FC236}">
                <a16:creationId xmlns:a16="http://schemas.microsoft.com/office/drawing/2014/main" id="{615FCA99-FA47-4FA0-BA46-02868536A88F}"/>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FB68E665-0CD3-47F0-B89D-BB67A617E294}"/>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C59CB951-07F1-4052-BD8E-226620401D40}" type="slidenum">
              <a:rPr lang="en-US" smtClean="0"/>
              <a:t>‹#›</a:t>
            </a:fld>
            <a:endParaRPr lang="en-US" dirty="0"/>
          </a:p>
        </p:txBody>
      </p:sp>
    </p:spTree>
    <p:extLst>
      <p:ext uri="{BB962C8B-B14F-4D97-AF65-F5344CB8AC3E}">
        <p14:creationId xmlns:p14="http://schemas.microsoft.com/office/powerpoint/2010/main" val="147855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E507C12-64D1-49B0-82AB-85E343C142B0}" type="datetimeFigureOut">
              <a:rPr lang="en-US" smtClean="0"/>
              <a:t>8/22/2020</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4B71C70B-C392-4304-AA7C-368CBC21E321}" type="slidenum">
              <a:rPr lang="en-US" smtClean="0"/>
              <a:t>‹#›</a:t>
            </a:fld>
            <a:endParaRPr lang="en-US"/>
          </a:p>
        </p:txBody>
      </p:sp>
    </p:spTree>
    <p:extLst>
      <p:ext uri="{BB962C8B-B14F-4D97-AF65-F5344CB8AC3E}">
        <p14:creationId xmlns:p14="http://schemas.microsoft.com/office/powerpoint/2010/main" val="417885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Desires of Disciples:</a:t>
            </a:r>
          </a:p>
          <a:p>
            <a:pPr marL="642795" lvl="1" indent="-175308">
              <a:buFont typeface="Arial" panose="020B0604020202020204" pitchFamily="34" charset="0"/>
              <a:buChar char="•"/>
            </a:pPr>
            <a:r>
              <a:rPr lang="en-US" dirty="0"/>
              <a:t>The word "desire" involves a strong feeling of wanting something or wishing for something to happen (Webster).  </a:t>
            </a:r>
          </a:p>
          <a:p>
            <a:pPr marL="642795" lvl="1" indent="-175308">
              <a:buFont typeface="Arial" panose="020B0604020202020204" pitchFamily="34" charset="0"/>
              <a:buChar char="•"/>
            </a:pPr>
            <a:r>
              <a:rPr lang="en-US" dirty="0"/>
              <a:t>In the New Testament there are 249 references to the word desire and its derivatives in the NKJV translation of the Bible</a:t>
            </a:r>
          </a:p>
          <a:p>
            <a:pPr marL="1110282" lvl="2" indent="-175308">
              <a:buFont typeface="Arial" panose="020B0604020202020204" pitchFamily="34" charset="0"/>
              <a:buChar char="•"/>
            </a:pPr>
            <a:r>
              <a:rPr lang="en-US" dirty="0"/>
              <a:t>Some of them are in reference to what God desires for man.  </a:t>
            </a:r>
          </a:p>
          <a:p>
            <a:pPr marL="1110282" lvl="2" indent="-175308">
              <a:buFont typeface="Arial" panose="020B0604020202020204" pitchFamily="34" charset="0"/>
              <a:buChar char="•"/>
            </a:pPr>
            <a:r>
              <a:rPr lang="en-US" dirty="0"/>
              <a:t>Many of them pertain to man and his desires---some good and some bad.</a:t>
            </a:r>
          </a:p>
          <a:p>
            <a:pPr marL="1110282" lvl="2" indent="-175308">
              <a:buFont typeface="Arial" panose="020B0604020202020204" pitchFamily="34" charset="0"/>
              <a:buChar char="•"/>
            </a:pPr>
            <a:r>
              <a:rPr lang="en-US" dirty="0"/>
              <a:t>Today, in a brief manner, I would like for us to consider some of the desires of those who are faithful children of God</a:t>
            </a:r>
          </a:p>
          <a:p>
            <a:pPr marL="642795" lvl="1" indent="-175308">
              <a:buFont typeface="Arial" panose="020B0604020202020204" pitchFamily="34" charset="0"/>
              <a:buChar char="•"/>
            </a:pPr>
            <a:r>
              <a:rPr lang="en-US" dirty="0"/>
              <a:t>In so doing, we can examine our own desires, to see if they conform to the Biblical example</a:t>
            </a:r>
          </a:p>
          <a:p>
            <a:endParaRPr lang="en-US" dirty="0"/>
          </a:p>
          <a:p>
            <a:r>
              <a:rPr lang="en-US" dirty="0"/>
              <a:t>Based on an article</a:t>
            </a:r>
          </a:p>
          <a:p>
            <a:r>
              <a:rPr lang="en-US" dirty="0"/>
              <a:t>Some of the Desires of Those who Follow Christ     </a:t>
            </a:r>
          </a:p>
          <a:p>
            <a:r>
              <a:rPr lang="en-US" dirty="0"/>
              <a:t>by R. J. Evans</a:t>
            </a:r>
          </a:p>
          <a:p>
            <a:endParaRPr lang="en-US" dirty="0"/>
          </a:p>
        </p:txBody>
      </p:sp>
      <p:sp>
        <p:nvSpPr>
          <p:cNvPr id="4" name="Slide Number Placeholder 3"/>
          <p:cNvSpPr>
            <a:spLocks noGrp="1"/>
          </p:cNvSpPr>
          <p:nvPr>
            <p:ph type="sldNum" sz="quarter" idx="5"/>
          </p:nvPr>
        </p:nvSpPr>
        <p:spPr/>
        <p:txBody>
          <a:bodyPr/>
          <a:lstStyle/>
          <a:p>
            <a:fld id="{4B71C70B-C392-4304-AA7C-368CBC21E321}" type="slidenum">
              <a:rPr lang="en-US" smtClean="0"/>
              <a:t>2</a:t>
            </a:fld>
            <a:endParaRPr lang="en-US"/>
          </a:p>
        </p:txBody>
      </p:sp>
    </p:spTree>
    <p:extLst>
      <p:ext uri="{BB962C8B-B14F-4D97-AF65-F5344CB8AC3E}">
        <p14:creationId xmlns:p14="http://schemas.microsoft.com/office/powerpoint/2010/main" val="3318641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conclude with one of God's greatest desires. For it is He "who desires all men to be saved and to come to the knowledge of the truth"</a:t>
            </a:r>
          </a:p>
          <a:p>
            <a:r>
              <a:rPr lang="en-US" b="1" dirty="0"/>
              <a:t>(1 Timothy 2:3-4), </a:t>
            </a:r>
            <a:r>
              <a:rPr lang="en-US" i="1" dirty="0"/>
              <a:t>“For this is good and acceptable in the sight of God our Savior,</a:t>
            </a:r>
            <a:r>
              <a:rPr lang="en-US" i="1" baseline="30000" dirty="0"/>
              <a:t> 4</a:t>
            </a:r>
            <a:r>
              <a:rPr lang="en-US" i="1" dirty="0"/>
              <a:t> who desires all men to be saved and to come to the knowledge of the truth.”</a:t>
            </a:r>
          </a:p>
          <a:p>
            <a:endParaRPr lang="en-US" dirty="0"/>
          </a:p>
        </p:txBody>
      </p:sp>
      <p:sp>
        <p:nvSpPr>
          <p:cNvPr id="4" name="Slide Number Placeholder 3"/>
          <p:cNvSpPr>
            <a:spLocks noGrp="1"/>
          </p:cNvSpPr>
          <p:nvPr>
            <p:ph type="sldNum" sz="quarter" idx="5"/>
          </p:nvPr>
        </p:nvSpPr>
        <p:spPr/>
        <p:txBody>
          <a:bodyPr/>
          <a:lstStyle/>
          <a:p>
            <a:pPr defTabSz="934974">
              <a:defRPr/>
            </a:pPr>
            <a:fld id="{4B71C70B-C392-4304-AA7C-368CBC21E321}" type="slidenum">
              <a:rPr lang="en-US">
                <a:solidFill>
                  <a:prstClr val="black"/>
                </a:solidFill>
                <a:latin typeface="Calibri" panose="020F0502020204030204"/>
              </a:rPr>
              <a:pPr defTabSz="9349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03753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desire to be lovers of God more than lovers of pleasure and the things of the world </a:t>
            </a:r>
          </a:p>
          <a:p>
            <a:pPr marL="642795" lvl="1" indent="-175308">
              <a:buFont typeface="Arial" panose="020B0604020202020204" pitchFamily="34" charset="0"/>
              <a:buChar char="•"/>
            </a:pPr>
            <a:r>
              <a:rPr lang="en-US" b="1" dirty="0"/>
              <a:t>This is expected of God’s people</a:t>
            </a:r>
          </a:p>
          <a:p>
            <a:r>
              <a:rPr lang="en-US" b="1" dirty="0"/>
              <a:t>(Matthew 22:37-38), </a:t>
            </a:r>
            <a:r>
              <a:rPr lang="en-US" b="0" i="1" dirty="0"/>
              <a:t>“Jesus said to him </a:t>
            </a:r>
            <a:r>
              <a:rPr lang="en-US" b="1" i="0" dirty="0"/>
              <a:t>[a scribe who had asked what is the greatest commandment],</a:t>
            </a:r>
            <a:r>
              <a:rPr lang="en-US" b="0" i="1" dirty="0"/>
              <a:t> ‘You shall love the Lord your God with all your heart, with all your soul, and with all your mind.’</a:t>
            </a:r>
            <a:r>
              <a:rPr lang="en-US" b="0" i="1" baseline="30000" dirty="0"/>
              <a:t> 38</a:t>
            </a:r>
            <a:r>
              <a:rPr lang="en-US" b="0" i="1" dirty="0"/>
              <a:t> This is the first and great commandment.”</a:t>
            </a:r>
          </a:p>
          <a:p>
            <a:pPr marL="642795" lvl="1" indent="-175308">
              <a:buFont typeface="Arial" panose="020B0604020202020204" pitchFamily="34" charset="0"/>
              <a:buChar char="•"/>
            </a:pPr>
            <a:r>
              <a:rPr lang="en-US" b="1" i="0" dirty="0"/>
              <a:t>However, there are warnings about Christians who would fail in this. Paul warned Timothy about these false brethren.</a:t>
            </a:r>
          </a:p>
          <a:p>
            <a:r>
              <a:rPr lang="en-US" b="1" dirty="0"/>
              <a:t>(2 Timothy 3:4), [a characteristic, among others, of false brethren] </a:t>
            </a:r>
            <a:r>
              <a:rPr lang="en-US" b="0" i="1" dirty="0"/>
              <a:t>“lovers of pleasure rather than lovers of God.”</a:t>
            </a:r>
          </a:p>
          <a:p>
            <a:pPr marL="642795" lvl="1" indent="-175308">
              <a:buFont typeface="Arial" panose="020B0604020202020204" pitchFamily="34" charset="0"/>
              <a:buChar char="•"/>
            </a:pPr>
            <a:r>
              <a:rPr lang="en-US" b="1" dirty="0"/>
              <a:t>John expresses it this way</a:t>
            </a:r>
          </a:p>
          <a:p>
            <a:r>
              <a:rPr lang="en-US" b="1" dirty="0"/>
              <a:t>(1 John 2:15-17), </a:t>
            </a:r>
            <a:r>
              <a:rPr lang="en-US" b="0" i="1" dirty="0"/>
              <a:t>“Do not love the world or the things in the world. If anyone loves the world, the love of the Father is not in him.</a:t>
            </a:r>
            <a:r>
              <a:rPr lang="en-US" b="0" i="1" baseline="30000" dirty="0"/>
              <a:t> 16</a:t>
            </a:r>
            <a:r>
              <a:rPr lang="en-US" b="0" i="1" dirty="0"/>
              <a:t> For all that is in the world—the lust of the flesh, the lust of the eyes, and the pride of life—is not of the Father but is of the world.</a:t>
            </a:r>
            <a:r>
              <a:rPr lang="en-US" b="0" i="1" baseline="30000" dirty="0"/>
              <a:t> 17</a:t>
            </a:r>
            <a:r>
              <a:rPr lang="en-US" b="0" i="1" dirty="0"/>
              <a:t> And the world is passing away, and the lust of it; but he who does the will of God abides forever.”</a:t>
            </a:r>
          </a:p>
        </p:txBody>
      </p:sp>
      <p:sp>
        <p:nvSpPr>
          <p:cNvPr id="4" name="Slide Number Placeholder 3"/>
          <p:cNvSpPr>
            <a:spLocks noGrp="1"/>
          </p:cNvSpPr>
          <p:nvPr>
            <p:ph type="sldNum" sz="quarter" idx="5"/>
          </p:nvPr>
        </p:nvSpPr>
        <p:spPr/>
        <p:txBody>
          <a:bodyPr/>
          <a:lstStyle/>
          <a:p>
            <a:pPr defTabSz="934974">
              <a:defRPr/>
            </a:pPr>
            <a:fld id="{4B71C70B-C392-4304-AA7C-368CBC21E321}" type="slidenum">
              <a:rPr lang="en-US">
                <a:solidFill>
                  <a:prstClr val="black"/>
                </a:solidFill>
                <a:latin typeface="Calibri" panose="020F0502020204030204"/>
              </a:rPr>
              <a:pPr defTabSz="9349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69202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desire to honor and obey God even if it causes sacrifice and suffering </a:t>
            </a:r>
          </a:p>
          <a:p>
            <a:r>
              <a:rPr lang="en-US" b="1" dirty="0"/>
              <a:t>(Philippians 3:7-16), </a:t>
            </a:r>
            <a:r>
              <a:rPr lang="en-US" i="1" dirty="0"/>
              <a:t>“But what things were gain to me, these I have counted loss for Christ.</a:t>
            </a:r>
            <a:r>
              <a:rPr lang="en-US" i="1" baseline="30000" dirty="0"/>
              <a:t> 8</a:t>
            </a:r>
            <a:r>
              <a:rPr lang="en-US" i="1" dirty="0"/>
              <a:t> Yet indeed I also count all things loss for the excellence of the knowledge of Christ Jesus my Lord, for whom I have suffered the loss of all things, and count them as rubbish, that I may gain Christ</a:t>
            </a:r>
            <a:r>
              <a:rPr lang="en-US" i="1" baseline="30000" dirty="0"/>
              <a:t> 9</a:t>
            </a:r>
            <a:r>
              <a:rPr lang="en-US" i="1" dirty="0"/>
              <a:t> and be found in Him, not having my own righteousness, which is from the law, but that which is through faith in Christ, the righteousness which is from God by faith;</a:t>
            </a:r>
            <a:r>
              <a:rPr lang="en-US" i="1" baseline="30000" dirty="0"/>
              <a:t> 10</a:t>
            </a:r>
            <a:r>
              <a:rPr lang="en-US" i="1" dirty="0"/>
              <a:t> that I may know Him and the power of His resurrection, and the fellowship of His sufferings, being conformed to His death,</a:t>
            </a:r>
            <a:r>
              <a:rPr lang="en-US" i="1" baseline="30000" dirty="0"/>
              <a:t> 11</a:t>
            </a:r>
            <a:r>
              <a:rPr lang="en-US" i="1" dirty="0"/>
              <a:t> if, by any means, I may attain to the resurrection from the dead.  </a:t>
            </a:r>
            <a:r>
              <a:rPr lang="en-US" i="1" baseline="30000" dirty="0"/>
              <a:t>12</a:t>
            </a:r>
            <a:r>
              <a:rPr lang="en-US" i="1" dirty="0"/>
              <a:t> Not that I have already attained, or am already perfected; but I press on, that I may lay hold of that for which Christ Jesus has also laid hold of me.</a:t>
            </a:r>
            <a:r>
              <a:rPr lang="en-US" i="1" baseline="30000" dirty="0"/>
              <a:t> 13</a:t>
            </a:r>
            <a:r>
              <a:rPr lang="en-US" i="1" dirty="0"/>
              <a:t> Brethren, I do not count myself to have apprehended; but one thing I do, forgetting those things which are behind and reaching forward to those things which are ahead,</a:t>
            </a:r>
            <a:r>
              <a:rPr lang="en-US" i="1" baseline="30000" dirty="0"/>
              <a:t> 14</a:t>
            </a:r>
            <a:r>
              <a:rPr lang="en-US" i="1" dirty="0"/>
              <a:t> I press toward the goal for the prize of the upward call of God in Christ Jesus.  </a:t>
            </a:r>
            <a:r>
              <a:rPr lang="en-US" i="1" baseline="30000" dirty="0"/>
              <a:t>15</a:t>
            </a:r>
            <a:r>
              <a:rPr lang="en-US" i="1" dirty="0"/>
              <a:t> Therefore let us, as many as are mature, have this mind; and if in anything you think otherwise, God will reveal even this to you.</a:t>
            </a:r>
            <a:r>
              <a:rPr lang="en-US" i="1" baseline="30000" dirty="0"/>
              <a:t> 16</a:t>
            </a:r>
            <a:r>
              <a:rPr lang="en-US" i="1" dirty="0"/>
              <a:t> Nevertheless, to the degree that we have already attained, let us walk by the same rule, let us be of the same mind.”</a:t>
            </a:r>
          </a:p>
        </p:txBody>
      </p:sp>
      <p:sp>
        <p:nvSpPr>
          <p:cNvPr id="4" name="Slide Number Placeholder 3"/>
          <p:cNvSpPr>
            <a:spLocks noGrp="1"/>
          </p:cNvSpPr>
          <p:nvPr>
            <p:ph type="sldNum" sz="quarter" idx="5"/>
          </p:nvPr>
        </p:nvSpPr>
        <p:spPr/>
        <p:txBody>
          <a:bodyPr/>
          <a:lstStyle/>
          <a:p>
            <a:pPr defTabSz="934974">
              <a:defRPr/>
            </a:pPr>
            <a:fld id="{4B71C70B-C392-4304-AA7C-368CBC21E321}" type="slidenum">
              <a:rPr lang="en-US">
                <a:solidFill>
                  <a:prstClr val="black"/>
                </a:solidFill>
                <a:latin typeface="Calibri" panose="020F0502020204030204"/>
              </a:rPr>
              <a:pPr defTabSz="9349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77135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desire to seek the kingdom or church and God's righteousness first, before, and above everything else</a:t>
            </a:r>
          </a:p>
          <a:p>
            <a:pPr marL="642795" lvl="1" indent="-175308">
              <a:buFont typeface="Arial" panose="020B0604020202020204" pitchFamily="34" charset="0"/>
              <a:buChar char="•"/>
            </a:pPr>
            <a:r>
              <a:rPr lang="en-US" b="1" dirty="0"/>
              <a:t>Jesus emphasizes this, especially in contrast to our physical necessities.</a:t>
            </a:r>
          </a:p>
          <a:p>
            <a:r>
              <a:rPr lang="en-US" b="1" dirty="0"/>
              <a:t>(Matthew 6:33), </a:t>
            </a:r>
            <a:r>
              <a:rPr lang="en-US" i="1" dirty="0"/>
              <a:t>“But seek first the kingdom of God and His righteousness, and all these things shall be added to you.”</a:t>
            </a:r>
          </a:p>
          <a:p>
            <a:endParaRPr lang="en-US" dirty="0"/>
          </a:p>
        </p:txBody>
      </p:sp>
      <p:sp>
        <p:nvSpPr>
          <p:cNvPr id="4" name="Slide Number Placeholder 3"/>
          <p:cNvSpPr>
            <a:spLocks noGrp="1"/>
          </p:cNvSpPr>
          <p:nvPr>
            <p:ph type="sldNum" sz="quarter" idx="5"/>
          </p:nvPr>
        </p:nvSpPr>
        <p:spPr/>
        <p:txBody>
          <a:bodyPr/>
          <a:lstStyle/>
          <a:p>
            <a:pPr defTabSz="934974">
              <a:defRPr/>
            </a:pPr>
            <a:fld id="{4B71C70B-C392-4304-AA7C-368CBC21E321}" type="slidenum">
              <a:rPr lang="en-US">
                <a:solidFill>
                  <a:prstClr val="black"/>
                </a:solidFill>
                <a:latin typeface="Calibri" panose="020F0502020204030204"/>
              </a:rPr>
              <a:pPr defTabSz="9349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66757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desire to deny ourselves and carry our own cross daily</a:t>
            </a:r>
          </a:p>
          <a:p>
            <a:r>
              <a:rPr lang="en-US" b="1" dirty="0"/>
              <a:t>(Matthew 16:24-26), </a:t>
            </a:r>
            <a:r>
              <a:rPr lang="en-US" b="0" i="1" dirty="0"/>
              <a:t>“Then Jesus said to His disciples, “If anyone desires to come after Me, let him deny himself, and take up his cross, and follow Me.</a:t>
            </a:r>
            <a:r>
              <a:rPr lang="en-US" b="0" i="1" baseline="30000" dirty="0"/>
              <a:t> 25</a:t>
            </a:r>
            <a:r>
              <a:rPr lang="en-US" b="0" i="1" dirty="0"/>
              <a:t> For whoever desires to save his life will lose it, but whoever loses his life for My sake will find it.</a:t>
            </a:r>
            <a:r>
              <a:rPr lang="en-US" b="0" i="1" baseline="30000" dirty="0"/>
              <a:t> 26</a:t>
            </a:r>
            <a:r>
              <a:rPr lang="en-US" b="0" i="1" dirty="0"/>
              <a:t> For what profit is it to a man if he gains the whole world, and loses his own soul? Or what will a man give in exchange for his soul?”</a:t>
            </a:r>
          </a:p>
        </p:txBody>
      </p:sp>
      <p:sp>
        <p:nvSpPr>
          <p:cNvPr id="4" name="Slide Number Placeholder 3"/>
          <p:cNvSpPr>
            <a:spLocks noGrp="1"/>
          </p:cNvSpPr>
          <p:nvPr>
            <p:ph type="sldNum" sz="quarter" idx="5"/>
          </p:nvPr>
        </p:nvSpPr>
        <p:spPr/>
        <p:txBody>
          <a:bodyPr/>
          <a:lstStyle/>
          <a:p>
            <a:pPr defTabSz="934974">
              <a:defRPr/>
            </a:pPr>
            <a:fld id="{4B71C70B-C392-4304-AA7C-368CBC21E321}" type="slidenum">
              <a:rPr lang="en-US">
                <a:solidFill>
                  <a:prstClr val="black"/>
                </a:solidFill>
                <a:latin typeface="Calibri" panose="020F0502020204030204"/>
              </a:rPr>
              <a:pPr defTabSz="9349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5488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desire to see all things from God's eternal perspective</a:t>
            </a:r>
          </a:p>
          <a:p>
            <a:r>
              <a:rPr lang="en-US" b="1" dirty="0"/>
              <a:t>(Matthew 6:19-21), </a:t>
            </a:r>
            <a:r>
              <a:rPr lang="en-US" i="1" dirty="0"/>
              <a:t>“Do not lay up for yourselves treasures on earth, where moth and rust destroy and where thieves break in and steal;</a:t>
            </a:r>
            <a:r>
              <a:rPr lang="en-US" i="1" baseline="30000" dirty="0"/>
              <a:t> 20</a:t>
            </a:r>
            <a:r>
              <a:rPr lang="en-US" i="1" dirty="0"/>
              <a:t> but lay up for yourselves treasures in heaven, where neither moth nor rust destroys and where thieves do not break in and steal.</a:t>
            </a:r>
            <a:r>
              <a:rPr lang="en-US" i="1" baseline="30000" dirty="0"/>
              <a:t> 21</a:t>
            </a:r>
            <a:r>
              <a:rPr lang="en-US" i="1" dirty="0"/>
              <a:t> For where your treasure is, there your heart will be also.”</a:t>
            </a:r>
          </a:p>
          <a:p>
            <a:pPr marL="642795" lvl="1" indent="-175308">
              <a:buFont typeface="Arial" panose="020B0604020202020204" pitchFamily="34" charset="0"/>
              <a:buChar char="•"/>
            </a:pPr>
            <a:r>
              <a:rPr lang="en-US" b="1" dirty="0"/>
              <a:t>God can see eternity in the present.  He is not limited physically, as we are in our lives</a:t>
            </a:r>
          </a:p>
          <a:p>
            <a:pPr marL="642795" lvl="1" indent="-175308">
              <a:buFont typeface="Arial" panose="020B0604020202020204" pitchFamily="34" charset="0"/>
              <a:buChar char="•"/>
            </a:pPr>
            <a:r>
              <a:rPr lang="en-US" dirty="0"/>
              <a:t>However, with the eye of faith we too can enjoy the perspective of God</a:t>
            </a:r>
          </a:p>
        </p:txBody>
      </p:sp>
      <p:sp>
        <p:nvSpPr>
          <p:cNvPr id="4" name="Slide Number Placeholder 3"/>
          <p:cNvSpPr>
            <a:spLocks noGrp="1"/>
          </p:cNvSpPr>
          <p:nvPr>
            <p:ph type="sldNum" sz="quarter" idx="5"/>
          </p:nvPr>
        </p:nvSpPr>
        <p:spPr/>
        <p:txBody>
          <a:bodyPr/>
          <a:lstStyle/>
          <a:p>
            <a:pPr defTabSz="934974">
              <a:defRPr/>
            </a:pPr>
            <a:fld id="{4B71C70B-C392-4304-AA7C-368CBC21E321}" type="slidenum">
              <a:rPr lang="en-US">
                <a:solidFill>
                  <a:prstClr val="black"/>
                </a:solidFill>
                <a:latin typeface="Calibri" panose="020F0502020204030204"/>
              </a:rPr>
              <a:pPr defTabSz="9349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64175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desire to learn and profit from God's correction and discipline</a:t>
            </a:r>
          </a:p>
          <a:p>
            <a:pPr marL="642795" lvl="1" indent="-175308">
              <a:buFont typeface="Arial" panose="020B0604020202020204" pitchFamily="34" charset="0"/>
              <a:buChar char="•"/>
            </a:pPr>
            <a:r>
              <a:rPr lang="en-US" b="1" dirty="0"/>
              <a:t>Correction is considered unpleasant. The wise man understands its importance</a:t>
            </a:r>
          </a:p>
          <a:p>
            <a:r>
              <a:rPr lang="en-US" b="1" dirty="0"/>
              <a:t>(Hebrews 12:7-11), </a:t>
            </a:r>
            <a:r>
              <a:rPr lang="en-US" i="1" dirty="0"/>
              <a:t>“If you endure chastening, God deals with you as with sons; for what son is there whom a father does not chasten?</a:t>
            </a:r>
            <a:r>
              <a:rPr lang="en-US" i="1" baseline="30000" dirty="0"/>
              <a:t> 8</a:t>
            </a:r>
            <a:r>
              <a:rPr lang="en-US" i="1" dirty="0"/>
              <a:t> But if you are without chastening, of which all have become partakers, then you are illegitimate and not sons.</a:t>
            </a:r>
            <a:r>
              <a:rPr lang="en-US" i="1" baseline="30000" dirty="0"/>
              <a:t> 9</a:t>
            </a:r>
            <a:r>
              <a:rPr lang="en-US" i="1" dirty="0"/>
              <a:t> Furthermore, we have had human fathers who corrected us, and we paid them respect. Shall we not much more readily be in subjection to the Father of spirits and live?</a:t>
            </a:r>
            <a:r>
              <a:rPr lang="en-US" i="1" baseline="30000" dirty="0"/>
              <a:t> 10</a:t>
            </a:r>
            <a:r>
              <a:rPr lang="en-US" i="1" dirty="0"/>
              <a:t> For they indeed for a few days chastened us as seemed best to them, but He for our profit, that we may be partakers of His holiness.</a:t>
            </a:r>
            <a:r>
              <a:rPr lang="en-US" i="1" baseline="30000" dirty="0"/>
              <a:t> 11</a:t>
            </a:r>
            <a:r>
              <a:rPr lang="en-US" i="1" dirty="0"/>
              <a:t> Now no chastening seems to be joyful for the present, but painful; nevertheless, afterward it yields the peaceable fruit of righteousness to those who have been trained by it.”</a:t>
            </a:r>
          </a:p>
          <a:p>
            <a:r>
              <a:rPr lang="en-US" b="1" dirty="0"/>
              <a:t>(Proverbs 12:1), </a:t>
            </a:r>
            <a:r>
              <a:rPr lang="en-US" i="1" dirty="0"/>
              <a:t>“Whoever loves instruction loves knowledge, but he who hates correction is stupid.”</a:t>
            </a:r>
          </a:p>
        </p:txBody>
      </p:sp>
      <p:sp>
        <p:nvSpPr>
          <p:cNvPr id="4" name="Slide Number Placeholder 3"/>
          <p:cNvSpPr>
            <a:spLocks noGrp="1"/>
          </p:cNvSpPr>
          <p:nvPr>
            <p:ph type="sldNum" sz="quarter" idx="5"/>
          </p:nvPr>
        </p:nvSpPr>
        <p:spPr/>
        <p:txBody>
          <a:bodyPr/>
          <a:lstStyle/>
          <a:p>
            <a:pPr defTabSz="934974">
              <a:defRPr/>
            </a:pPr>
            <a:fld id="{4B71C70B-C392-4304-AA7C-368CBC21E321}" type="slidenum">
              <a:rPr lang="en-US">
                <a:solidFill>
                  <a:prstClr val="black"/>
                </a:solidFill>
                <a:latin typeface="Calibri" panose="020F0502020204030204"/>
              </a:rPr>
              <a:pPr defTabSz="9349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68322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desire to focus on others more than on ourselves</a:t>
            </a:r>
          </a:p>
          <a:p>
            <a:r>
              <a:rPr lang="en-US" b="1" dirty="0"/>
              <a:t>(Philippians 2:3-4), </a:t>
            </a:r>
            <a:r>
              <a:rPr lang="en-US" i="1" dirty="0"/>
              <a:t>“Let nothing be done through selfish ambition or conceit, but in lowliness of mind let each esteem others better than himself.</a:t>
            </a:r>
            <a:r>
              <a:rPr lang="en-US" i="1" baseline="30000" dirty="0"/>
              <a:t> 4</a:t>
            </a:r>
            <a:r>
              <a:rPr lang="en-US" i="1" dirty="0"/>
              <a:t> Let each of you look out not only for his own interests, but also for the interests of others.”</a:t>
            </a:r>
          </a:p>
          <a:p>
            <a:endParaRPr lang="en-US" dirty="0"/>
          </a:p>
        </p:txBody>
      </p:sp>
      <p:sp>
        <p:nvSpPr>
          <p:cNvPr id="4" name="Slide Number Placeholder 3"/>
          <p:cNvSpPr>
            <a:spLocks noGrp="1"/>
          </p:cNvSpPr>
          <p:nvPr>
            <p:ph type="sldNum" sz="quarter" idx="5"/>
          </p:nvPr>
        </p:nvSpPr>
        <p:spPr/>
        <p:txBody>
          <a:bodyPr/>
          <a:lstStyle/>
          <a:p>
            <a:pPr defTabSz="934974">
              <a:defRPr/>
            </a:pPr>
            <a:fld id="{4B71C70B-C392-4304-AA7C-368CBC21E321}" type="slidenum">
              <a:rPr lang="en-US">
                <a:solidFill>
                  <a:prstClr val="black"/>
                </a:solidFill>
                <a:latin typeface="Calibri" panose="020F0502020204030204"/>
              </a:rPr>
              <a:pPr defTabSz="9349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59901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desire to come to the time when we can depart from this life and forever be with Christ</a:t>
            </a:r>
          </a:p>
          <a:p>
            <a:r>
              <a:rPr lang="en-US" b="1" dirty="0"/>
              <a:t>(Philippians 1:21-26), </a:t>
            </a:r>
            <a:r>
              <a:rPr lang="en-US" i="1" dirty="0"/>
              <a:t>“For to me, to live is Christ, and to die is gain.</a:t>
            </a:r>
            <a:r>
              <a:rPr lang="en-US" i="1" baseline="30000" dirty="0"/>
              <a:t> 22</a:t>
            </a:r>
            <a:r>
              <a:rPr lang="en-US" i="1" dirty="0"/>
              <a:t> But if I live on in the flesh, this will mean fruit from my labor; yet what I shall choose I cannot tell.</a:t>
            </a:r>
            <a:r>
              <a:rPr lang="en-US" i="1" baseline="30000" dirty="0"/>
              <a:t> 23</a:t>
            </a:r>
            <a:r>
              <a:rPr lang="en-US" i="1" dirty="0"/>
              <a:t> For I am hard-pressed between the two, having a desire to depart and be with Christ, which is far better.</a:t>
            </a:r>
            <a:r>
              <a:rPr lang="en-US" i="1" baseline="30000" dirty="0"/>
              <a:t> 24</a:t>
            </a:r>
            <a:r>
              <a:rPr lang="en-US" i="1" dirty="0"/>
              <a:t> Nevertheless to remain in the flesh is more needful for you.</a:t>
            </a:r>
            <a:r>
              <a:rPr lang="en-US" i="1" baseline="30000" dirty="0"/>
              <a:t> 25</a:t>
            </a:r>
            <a:r>
              <a:rPr lang="en-US" i="1" dirty="0"/>
              <a:t> And being confident of this, I know that I shall remain and continue with you all for your progress and joy of faith,</a:t>
            </a:r>
            <a:r>
              <a:rPr lang="en-US" i="1" baseline="30000" dirty="0"/>
              <a:t> 26</a:t>
            </a:r>
            <a:r>
              <a:rPr lang="en-US" i="1" dirty="0"/>
              <a:t> that your rejoicing for me may be more abundant in Jesus Christ by my coming to you again.”</a:t>
            </a:r>
          </a:p>
          <a:p>
            <a:endParaRPr lang="en-US" dirty="0"/>
          </a:p>
        </p:txBody>
      </p:sp>
      <p:sp>
        <p:nvSpPr>
          <p:cNvPr id="4" name="Slide Number Placeholder 3"/>
          <p:cNvSpPr>
            <a:spLocks noGrp="1"/>
          </p:cNvSpPr>
          <p:nvPr>
            <p:ph type="sldNum" sz="quarter" idx="5"/>
          </p:nvPr>
        </p:nvSpPr>
        <p:spPr/>
        <p:txBody>
          <a:bodyPr/>
          <a:lstStyle/>
          <a:p>
            <a:pPr defTabSz="934974">
              <a:defRPr/>
            </a:pPr>
            <a:fld id="{4B71C70B-C392-4304-AA7C-368CBC21E321}" type="slidenum">
              <a:rPr lang="en-US">
                <a:solidFill>
                  <a:prstClr val="black"/>
                </a:solidFill>
                <a:latin typeface="Calibri" panose="020F0502020204030204"/>
              </a:rPr>
              <a:pPr defTabSz="9349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0747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D76E-B787-4958-ABA5-FEE37FE729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41755A-1FFB-452D-AEC8-BEF75A20AA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5CEF67-581C-44C7-926B-BBCC0C7DEA57}"/>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5" name="Footer Placeholder 4">
            <a:extLst>
              <a:ext uri="{FF2B5EF4-FFF2-40B4-BE49-F238E27FC236}">
                <a16:creationId xmlns:a16="http://schemas.microsoft.com/office/drawing/2014/main" id="{EFE44A92-3A85-42D7-BF5A-5472E415A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74E01-D1F0-4BAA-9FBE-85FD84C7C454}"/>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154640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5FEA-FA39-48B2-A709-D50464DAEE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48FEDE-8A7B-4553-A6F3-2836630FDE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A5579-B845-4FEA-82D7-1BFE4C2FA881}"/>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5" name="Footer Placeholder 4">
            <a:extLst>
              <a:ext uri="{FF2B5EF4-FFF2-40B4-BE49-F238E27FC236}">
                <a16:creationId xmlns:a16="http://schemas.microsoft.com/office/drawing/2014/main" id="{51749330-DBD9-4715-8712-55AC7A54C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62DA1-C580-404A-8CB2-DF35E9CB5BFB}"/>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164806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3C5E04-D8DC-4D27-A601-13236C967C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734499-A9DA-422E-B4C8-069CB8A68E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95086-7F03-43EC-AF40-74BDE52049B4}"/>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5" name="Footer Placeholder 4">
            <a:extLst>
              <a:ext uri="{FF2B5EF4-FFF2-40B4-BE49-F238E27FC236}">
                <a16:creationId xmlns:a16="http://schemas.microsoft.com/office/drawing/2014/main" id="{42FE72DF-2D4E-4C6B-8234-32A1D73DD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01CDC-5C99-4D56-91E9-DBB1EC4A58A8}"/>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192976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BC0B-AE59-4C71-9D0F-4CC50CB915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9381CA-A0D8-48DA-BE98-ABAFE6DDF8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1ECD3-93AA-4698-87E0-6F3C067843FA}"/>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5" name="Footer Placeholder 4">
            <a:extLst>
              <a:ext uri="{FF2B5EF4-FFF2-40B4-BE49-F238E27FC236}">
                <a16:creationId xmlns:a16="http://schemas.microsoft.com/office/drawing/2014/main" id="{7590B861-E021-4A5C-A165-664CA38F8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0843F-044F-4BE0-9760-F7A09939F2F1}"/>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83777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1802-D5FF-4106-9063-FB7F14D3E4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5B4B9-2767-4D60-9C90-22D6F72D7A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2728B-9E0D-4C0F-BCDF-A1571AC28803}"/>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5" name="Footer Placeholder 4">
            <a:extLst>
              <a:ext uri="{FF2B5EF4-FFF2-40B4-BE49-F238E27FC236}">
                <a16:creationId xmlns:a16="http://schemas.microsoft.com/office/drawing/2014/main" id="{6B598540-5D67-4139-A790-B9E6E9064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7CB49-C355-4B49-8417-5A4F6FD17D31}"/>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197813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86E7-BC4E-4C2F-B34F-E93193B60B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C9BBC-1887-4979-ADC9-E5B020B670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F87EDC-F5B0-49E5-BC10-480D59CD18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CCC432-1E99-475F-A593-1538B9257BB0}"/>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6" name="Footer Placeholder 5">
            <a:extLst>
              <a:ext uri="{FF2B5EF4-FFF2-40B4-BE49-F238E27FC236}">
                <a16:creationId xmlns:a16="http://schemas.microsoft.com/office/drawing/2014/main" id="{12CC6A91-C7D5-49F2-9311-65A175D8E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4C691-957B-4CB6-8BB4-A02B8D3B870A}"/>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188501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B647-E692-4EF6-92A6-0D6FE3ECD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F087D9-2EF3-4F89-A106-EA559F0888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634287-8FE7-44B5-A805-C0295A3F34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68EF82-6CD0-41CE-975F-78F49B06B2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FDC88E-C9F8-488A-B827-3AA8CAA1E0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11375B-6C17-4EAF-9CF9-C40A04D73440}"/>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8" name="Footer Placeholder 7">
            <a:extLst>
              <a:ext uri="{FF2B5EF4-FFF2-40B4-BE49-F238E27FC236}">
                <a16:creationId xmlns:a16="http://schemas.microsoft.com/office/drawing/2014/main" id="{960E70FA-ACE0-41E9-ADB9-B1D6AF3246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89622-A7DA-4897-B729-2DB4402A5853}"/>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206827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A009-CED7-4950-81B6-6A47D7DD9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27CE26-2F89-43CE-936A-FE9DAFE3FAAD}"/>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4" name="Footer Placeholder 3">
            <a:extLst>
              <a:ext uri="{FF2B5EF4-FFF2-40B4-BE49-F238E27FC236}">
                <a16:creationId xmlns:a16="http://schemas.microsoft.com/office/drawing/2014/main" id="{2F1075A6-2F45-49A4-B481-E585A47A92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ECCBF0-4EC0-4AB4-B06C-6F9615366239}"/>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177168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48A85-DF91-4CFA-B5D0-D42ECF7E7127}"/>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3" name="Footer Placeholder 2">
            <a:extLst>
              <a:ext uri="{FF2B5EF4-FFF2-40B4-BE49-F238E27FC236}">
                <a16:creationId xmlns:a16="http://schemas.microsoft.com/office/drawing/2014/main" id="{2FC65D5A-CA64-46F4-B150-9B2F274ECB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B5BCA1-7E98-4317-BD9C-9272686A9449}"/>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51576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68087-63E9-4D97-B97E-64F677525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756354-A1C9-4DD9-AE60-EC2EC6640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340C31-CC1E-4765-B996-5E4B1B477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38291-E75F-429D-BEF7-109B9E985838}"/>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6" name="Footer Placeholder 5">
            <a:extLst>
              <a:ext uri="{FF2B5EF4-FFF2-40B4-BE49-F238E27FC236}">
                <a16:creationId xmlns:a16="http://schemas.microsoft.com/office/drawing/2014/main" id="{04FFA529-19E0-4F08-95C0-1A7FEA027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221FE-C2C2-40D8-8FC2-A9A708201D07}"/>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154018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D708-46FD-4117-838A-D852BA9744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F1175-F6BD-4461-810D-26E3229B3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A7A465-A4F2-4225-B541-6A1C950EF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988EC-7DBB-4C0F-9454-C900F88DF57E}"/>
              </a:ext>
            </a:extLst>
          </p:cNvPr>
          <p:cNvSpPr>
            <a:spLocks noGrp="1"/>
          </p:cNvSpPr>
          <p:nvPr>
            <p:ph type="dt" sz="half" idx="10"/>
          </p:nvPr>
        </p:nvSpPr>
        <p:spPr/>
        <p:txBody>
          <a:bodyPr/>
          <a:lstStyle/>
          <a:p>
            <a:fld id="{A61040D2-F90D-4FD3-992D-57981A66B1FE}" type="datetimeFigureOut">
              <a:rPr lang="en-US" smtClean="0"/>
              <a:t>8/22/2020</a:t>
            </a:fld>
            <a:endParaRPr lang="en-US"/>
          </a:p>
        </p:txBody>
      </p:sp>
      <p:sp>
        <p:nvSpPr>
          <p:cNvPr id="6" name="Footer Placeholder 5">
            <a:extLst>
              <a:ext uri="{FF2B5EF4-FFF2-40B4-BE49-F238E27FC236}">
                <a16:creationId xmlns:a16="http://schemas.microsoft.com/office/drawing/2014/main" id="{E28029F8-6FE5-470C-A8AC-49E57A151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8947C-9E58-4FBE-A88C-46E941373035}"/>
              </a:ext>
            </a:extLst>
          </p:cNvPr>
          <p:cNvSpPr>
            <a:spLocks noGrp="1"/>
          </p:cNvSpPr>
          <p:nvPr>
            <p:ph type="sldNum" sz="quarter" idx="12"/>
          </p:nvPr>
        </p:nvSpPr>
        <p:spPr/>
        <p:txBody>
          <a:bodyPr/>
          <a:lstStyle/>
          <a:p>
            <a:fld id="{919DFE85-8E13-4315-AE3E-69F8654ED5F3}" type="slidenum">
              <a:rPr lang="en-US" smtClean="0"/>
              <a:t>‹#›</a:t>
            </a:fld>
            <a:endParaRPr lang="en-US"/>
          </a:p>
        </p:txBody>
      </p:sp>
    </p:spTree>
    <p:extLst>
      <p:ext uri="{BB962C8B-B14F-4D97-AF65-F5344CB8AC3E}">
        <p14:creationId xmlns:p14="http://schemas.microsoft.com/office/powerpoint/2010/main" val="21964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F3501D-A282-477B-B971-E890FE1FC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009D90-8983-48BB-9F2C-A7B5D5FBC4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72537-D4D7-4D66-9F03-5469DFFBD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040D2-F90D-4FD3-992D-57981A66B1FE}" type="datetimeFigureOut">
              <a:rPr lang="en-US" smtClean="0"/>
              <a:t>8/22/2020</a:t>
            </a:fld>
            <a:endParaRPr lang="en-US"/>
          </a:p>
        </p:txBody>
      </p:sp>
      <p:sp>
        <p:nvSpPr>
          <p:cNvPr id="5" name="Footer Placeholder 4">
            <a:extLst>
              <a:ext uri="{FF2B5EF4-FFF2-40B4-BE49-F238E27FC236}">
                <a16:creationId xmlns:a16="http://schemas.microsoft.com/office/drawing/2014/main" id="{933D7203-0ABF-425E-A593-82DA33172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88085D-91C2-464B-9308-3E2CEBEAE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DFE85-8E13-4315-AE3E-69F8654ED5F3}" type="slidenum">
              <a:rPr lang="en-US" smtClean="0"/>
              <a:t>‹#›</a:t>
            </a:fld>
            <a:endParaRPr lang="en-US"/>
          </a:p>
        </p:txBody>
      </p:sp>
    </p:spTree>
    <p:extLst>
      <p:ext uri="{BB962C8B-B14F-4D97-AF65-F5344CB8AC3E}">
        <p14:creationId xmlns:p14="http://schemas.microsoft.com/office/powerpoint/2010/main" val="1822166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625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saturation sat="131000"/>
                    </a14:imgEffect>
                    <a14:imgEffect>
                      <a14:brightnessContrast bright="-1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13C-8415-4F54-BE84-DC83292A3C32}"/>
              </a:ext>
            </a:extLst>
          </p:cNvPr>
          <p:cNvSpPr>
            <a:spLocks noGrp="1"/>
          </p:cNvSpPr>
          <p:nvPr>
            <p:ph type="ctrTitle"/>
          </p:nvPr>
        </p:nvSpPr>
        <p:spPr>
          <a:xfrm>
            <a:off x="597159" y="658230"/>
            <a:ext cx="10972800" cy="2570162"/>
          </a:xfrm>
        </p:spPr>
        <p:txBody>
          <a:bodyPr>
            <a:no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Lobster" panose="00000500000000000000" pitchFamily="2" charset="0"/>
              </a:rPr>
              <a:t>The desire for the time when                  I can leave this life, and be with          the Lord forever !</a:t>
            </a:r>
          </a:p>
        </p:txBody>
      </p:sp>
      <p:sp>
        <p:nvSpPr>
          <p:cNvPr id="3" name="Subtitle 2">
            <a:extLst>
              <a:ext uri="{FF2B5EF4-FFF2-40B4-BE49-F238E27FC236}">
                <a16:creationId xmlns:a16="http://schemas.microsoft.com/office/drawing/2014/main" id="{5F48C4CD-CF18-4187-8B4F-A01CDB2F4B3D}"/>
              </a:ext>
            </a:extLst>
          </p:cNvPr>
          <p:cNvSpPr>
            <a:spLocks noGrp="1"/>
          </p:cNvSpPr>
          <p:nvPr>
            <p:ph type="subTitle" idx="1"/>
          </p:nvPr>
        </p:nvSpPr>
        <p:spPr>
          <a:xfrm>
            <a:off x="1524000" y="3946848"/>
            <a:ext cx="9144000" cy="2252922"/>
          </a:xfrm>
        </p:spPr>
        <p:txBody>
          <a:bodyPr>
            <a:noAutofit/>
          </a:bodyPr>
          <a:lstStyle/>
          <a:p>
            <a:r>
              <a:rPr lang="en-US" sz="4800" b="1" dirty="0">
                <a:solidFill>
                  <a:schemeClr val="accent4">
                    <a:lumMod val="20000"/>
                    <a:lumOff val="80000"/>
                  </a:schemeClr>
                </a:solidFill>
              </a:rPr>
              <a:t>Philippians 1:21-26</a:t>
            </a:r>
          </a:p>
        </p:txBody>
      </p:sp>
    </p:spTree>
    <p:extLst>
      <p:ext uri="{BB962C8B-B14F-4D97-AF65-F5344CB8AC3E}">
        <p14:creationId xmlns:p14="http://schemas.microsoft.com/office/powerpoint/2010/main" val="2168131825"/>
      </p:ext>
    </p:extLst>
  </p:cSld>
  <p:clrMapOvr>
    <a:masterClrMapping/>
  </p:clrMapOvr>
  <mc:AlternateContent xmlns:mc="http://schemas.openxmlformats.org/markup-compatibility/2006" xmlns:p14="http://schemas.microsoft.com/office/powerpoint/2010/main">
    <mc:Choice Requires="p14">
      <p:transition spd="slow" p14:dur="1250">
        <p14:prism dir="d"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saturation sat="131000"/>
                    </a14:imgEffect>
                    <a14:imgEffect>
                      <a14:brightnessContrast bright="-1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13C-8415-4F54-BE84-DC83292A3C32}"/>
              </a:ext>
            </a:extLst>
          </p:cNvPr>
          <p:cNvSpPr>
            <a:spLocks noGrp="1"/>
          </p:cNvSpPr>
          <p:nvPr>
            <p:ph type="ctrTitle"/>
          </p:nvPr>
        </p:nvSpPr>
        <p:spPr>
          <a:xfrm>
            <a:off x="1524000" y="658230"/>
            <a:ext cx="9144000" cy="1306287"/>
          </a:xfrm>
        </p:spPr>
        <p:txBody>
          <a:bodyPr>
            <a:normAutofit/>
          </a:bodyPr>
          <a:lstStyle/>
          <a:p>
            <a:r>
              <a:rPr lang="en-US" sz="7200" dirty="0">
                <a:solidFill>
                  <a:schemeClr val="accent4">
                    <a:lumMod val="20000"/>
                    <a:lumOff val="80000"/>
                  </a:schemeClr>
                </a:solidFill>
                <a:effectLst>
                  <a:outerShdw blurRad="38100" dist="38100" dir="2700000" algn="tl">
                    <a:srgbClr val="000000">
                      <a:alpha val="43137"/>
                    </a:srgbClr>
                  </a:outerShdw>
                </a:effectLst>
                <a:latin typeface="Lobster" panose="00000500000000000000" pitchFamily="2" charset="0"/>
              </a:rPr>
              <a:t>Conclusion</a:t>
            </a:r>
          </a:p>
        </p:txBody>
      </p:sp>
      <p:sp>
        <p:nvSpPr>
          <p:cNvPr id="3" name="Subtitle 2">
            <a:extLst>
              <a:ext uri="{FF2B5EF4-FFF2-40B4-BE49-F238E27FC236}">
                <a16:creationId xmlns:a16="http://schemas.microsoft.com/office/drawing/2014/main" id="{5F48C4CD-CF18-4187-8B4F-A01CDB2F4B3D}"/>
              </a:ext>
            </a:extLst>
          </p:cNvPr>
          <p:cNvSpPr>
            <a:spLocks noGrp="1"/>
          </p:cNvSpPr>
          <p:nvPr>
            <p:ph type="subTitle" idx="1"/>
          </p:nvPr>
        </p:nvSpPr>
        <p:spPr>
          <a:xfrm>
            <a:off x="1524000" y="2351315"/>
            <a:ext cx="9144000" cy="3489648"/>
          </a:xfrm>
        </p:spPr>
        <p:txBody>
          <a:bodyPr>
            <a:noAutofit/>
          </a:bodyPr>
          <a:lstStyle/>
          <a:p>
            <a:r>
              <a:rPr lang="en-US" sz="4800" b="1" dirty="0">
                <a:solidFill>
                  <a:schemeClr val="accent4">
                    <a:lumMod val="20000"/>
                    <a:lumOff val="80000"/>
                  </a:schemeClr>
                </a:solidFill>
              </a:rPr>
              <a:t>What does God desire?</a:t>
            </a:r>
          </a:p>
          <a:p>
            <a:endParaRPr lang="en-US" sz="400" b="1" dirty="0">
              <a:solidFill>
                <a:schemeClr val="accent4">
                  <a:lumMod val="20000"/>
                  <a:lumOff val="80000"/>
                </a:schemeClr>
              </a:solidFill>
            </a:endParaRPr>
          </a:p>
          <a:p>
            <a:r>
              <a:rPr lang="en-US" sz="4800" i="1" dirty="0">
                <a:solidFill>
                  <a:schemeClr val="accent4">
                    <a:lumMod val="20000"/>
                    <a:lumOff val="80000"/>
                  </a:schemeClr>
                </a:solidFill>
              </a:rPr>
              <a:t>“all men to be saved and to come to the knowledge of the truth”</a:t>
            </a:r>
          </a:p>
          <a:p>
            <a:endParaRPr lang="en-US" sz="400" i="1" dirty="0">
              <a:solidFill>
                <a:schemeClr val="accent4">
                  <a:lumMod val="20000"/>
                  <a:lumOff val="80000"/>
                </a:schemeClr>
              </a:solidFill>
            </a:endParaRPr>
          </a:p>
          <a:p>
            <a:pPr lvl="1" algn="r"/>
            <a:r>
              <a:rPr lang="en-US" sz="3600" dirty="0">
                <a:solidFill>
                  <a:schemeClr val="accent4">
                    <a:lumMod val="20000"/>
                    <a:lumOff val="80000"/>
                  </a:schemeClr>
                </a:solidFill>
              </a:rPr>
              <a:t>1 Timothy 2:4</a:t>
            </a:r>
          </a:p>
        </p:txBody>
      </p:sp>
    </p:spTree>
    <p:extLst>
      <p:ext uri="{BB962C8B-B14F-4D97-AF65-F5344CB8AC3E}">
        <p14:creationId xmlns:p14="http://schemas.microsoft.com/office/powerpoint/2010/main" val="417040681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saturation sat="131000"/>
                    </a14:imgEffect>
                    <a14:imgEffect>
                      <a14:brightnessContrast bright="-1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13C-8415-4F54-BE84-DC83292A3C32}"/>
              </a:ext>
            </a:extLst>
          </p:cNvPr>
          <p:cNvSpPr>
            <a:spLocks noGrp="1"/>
          </p:cNvSpPr>
          <p:nvPr>
            <p:ph type="ctrTitle"/>
          </p:nvPr>
        </p:nvSpPr>
        <p:spPr>
          <a:xfrm>
            <a:off x="1524000" y="658230"/>
            <a:ext cx="9144000" cy="1306287"/>
          </a:xfrm>
        </p:spPr>
        <p:txBody>
          <a:bodyPr>
            <a:normAutofit/>
          </a:bodyPr>
          <a:lstStyle/>
          <a:p>
            <a:r>
              <a:rPr lang="en-US" sz="7200" dirty="0">
                <a:solidFill>
                  <a:schemeClr val="accent4">
                    <a:lumMod val="20000"/>
                    <a:lumOff val="80000"/>
                  </a:schemeClr>
                </a:solidFill>
                <a:effectLst>
                  <a:outerShdw blurRad="38100" dist="38100" dir="2700000" algn="tl">
                    <a:srgbClr val="000000">
                      <a:alpha val="43137"/>
                    </a:srgbClr>
                  </a:outerShdw>
                </a:effectLst>
                <a:latin typeface="Lobster" panose="00000500000000000000" pitchFamily="2" charset="0"/>
              </a:rPr>
              <a:t>The Desires of Disciples</a:t>
            </a:r>
          </a:p>
        </p:txBody>
      </p:sp>
      <p:sp>
        <p:nvSpPr>
          <p:cNvPr id="3" name="Subtitle 2">
            <a:extLst>
              <a:ext uri="{FF2B5EF4-FFF2-40B4-BE49-F238E27FC236}">
                <a16:creationId xmlns:a16="http://schemas.microsoft.com/office/drawing/2014/main" id="{5F48C4CD-CF18-4187-8B4F-A01CDB2F4B3D}"/>
              </a:ext>
            </a:extLst>
          </p:cNvPr>
          <p:cNvSpPr>
            <a:spLocks noGrp="1"/>
          </p:cNvSpPr>
          <p:nvPr>
            <p:ph type="subTitle" idx="1"/>
          </p:nvPr>
        </p:nvSpPr>
        <p:spPr>
          <a:xfrm>
            <a:off x="1524000" y="2705877"/>
            <a:ext cx="9144000" cy="3135085"/>
          </a:xfrm>
        </p:spPr>
        <p:txBody>
          <a:bodyPr>
            <a:noAutofit/>
          </a:bodyPr>
          <a:lstStyle/>
          <a:p>
            <a:pPr algn="just"/>
            <a:r>
              <a:rPr lang="en-US" sz="4800" b="1" dirty="0">
                <a:solidFill>
                  <a:schemeClr val="accent4">
                    <a:lumMod val="20000"/>
                    <a:lumOff val="80000"/>
                  </a:schemeClr>
                </a:solidFill>
              </a:rPr>
              <a:t>Desire</a:t>
            </a:r>
            <a:r>
              <a:rPr lang="en-US" sz="4800" dirty="0">
                <a:solidFill>
                  <a:schemeClr val="accent4">
                    <a:lumMod val="20000"/>
                    <a:lumOff val="80000"/>
                  </a:schemeClr>
                </a:solidFill>
              </a:rPr>
              <a:t> - a strong feeling of wanting something or wishing for something to happen</a:t>
            </a:r>
          </a:p>
          <a:p>
            <a:pPr algn="r"/>
            <a:r>
              <a:rPr lang="en-US" sz="4800" dirty="0">
                <a:solidFill>
                  <a:schemeClr val="accent4">
                    <a:lumMod val="20000"/>
                    <a:lumOff val="80000"/>
                  </a:schemeClr>
                </a:solidFill>
              </a:rPr>
              <a:t>(Webster)</a:t>
            </a:r>
          </a:p>
        </p:txBody>
      </p:sp>
    </p:spTree>
    <p:extLst>
      <p:ext uri="{BB962C8B-B14F-4D97-AF65-F5344CB8AC3E}">
        <p14:creationId xmlns:p14="http://schemas.microsoft.com/office/powerpoint/2010/main" val="119389682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saturation sat="131000"/>
                    </a14:imgEffect>
                    <a14:imgEffect>
                      <a14:brightnessContrast bright="-1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13C-8415-4F54-BE84-DC83292A3C32}"/>
              </a:ext>
            </a:extLst>
          </p:cNvPr>
          <p:cNvSpPr>
            <a:spLocks noGrp="1"/>
          </p:cNvSpPr>
          <p:nvPr>
            <p:ph type="ctrTitle"/>
          </p:nvPr>
        </p:nvSpPr>
        <p:spPr>
          <a:xfrm>
            <a:off x="597159" y="658230"/>
            <a:ext cx="10972800" cy="2252921"/>
          </a:xfrm>
        </p:spPr>
        <p:txBody>
          <a:bodyPr>
            <a:no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Lobster" panose="00000500000000000000" pitchFamily="2" charset="0"/>
              </a:rPr>
              <a:t>The desire to be a lover of God rather than of the world !</a:t>
            </a:r>
          </a:p>
        </p:txBody>
      </p:sp>
      <p:sp>
        <p:nvSpPr>
          <p:cNvPr id="3" name="Subtitle 2">
            <a:extLst>
              <a:ext uri="{FF2B5EF4-FFF2-40B4-BE49-F238E27FC236}">
                <a16:creationId xmlns:a16="http://schemas.microsoft.com/office/drawing/2014/main" id="{5F48C4CD-CF18-4187-8B4F-A01CDB2F4B3D}"/>
              </a:ext>
            </a:extLst>
          </p:cNvPr>
          <p:cNvSpPr>
            <a:spLocks noGrp="1"/>
          </p:cNvSpPr>
          <p:nvPr>
            <p:ph type="subTitle" idx="1"/>
          </p:nvPr>
        </p:nvSpPr>
        <p:spPr>
          <a:xfrm>
            <a:off x="1524000" y="3429000"/>
            <a:ext cx="9144000" cy="2770770"/>
          </a:xfrm>
        </p:spPr>
        <p:txBody>
          <a:bodyPr>
            <a:noAutofit/>
          </a:bodyPr>
          <a:lstStyle/>
          <a:p>
            <a:r>
              <a:rPr lang="en-US" sz="4800" b="1" dirty="0">
                <a:solidFill>
                  <a:schemeClr val="accent4">
                    <a:lumMod val="20000"/>
                    <a:lumOff val="80000"/>
                  </a:schemeClr>
                </a:solidFill>
              </a:rPr>
              <a:t>Matthew 23:37-38</a:t>
            </a:r>
          </a:p>
          <a:p>
            <a:r>
              <a:rPr lang="en-US" sz="4800" b="1" dirty="0">
                <a:solidFill>
                  <a:schemeClr val="accent4">
                    <a:lumMod val="20000"/>
                    <a:lumOff val="80000"/>
                  </a:schemeClr>
                </a:solidFill>
              </a:rPr>
              <a:t>2 Timothy 3:4</a:t>
            </a:r>
          </a:p>
          <a:p>
            <a:r>
              <a:rPr lang="en-US" sz="4800" b="1" dirty="0">
                <a:solidFill>
                  <a:schemeClr val="accent4">
                    <a:lumMod val="20000"/>
                    <a:lumOff val="80000"/>
                  </a:schemeClr>
                </a:solidFill>
              </a:rPr>
              <a:t>1 John 2:15-17</a:t>
            </a:r>
            <a:endParaRPr lang="en-US" sz="4800" dirty="0">
              <a:solidFill>
                <a:schemeClr val="accent4">
                  <a:lumMod val="20000"/>
                  <a:lumOff val="80000"/>
                </a:schemeClr>
              </a:solidFill>
            </a:endParaRPr>
          </a:p>
        </p:txBody>
      </p:sp>
    </p:spTree>
    <p:extLst>
      <p:ext uri="{BB962C8B-B14F-4D97-AF65-F5344CB8AC3E}">
        <p14:creationId xmlns:p14="http://schemas.microsoft.com/office/powerpoint/2010/main" val="2760499067"/>
      </p:ext>
    </p:extLst>
  </p:cSld>
  <p:clrMapOvr>
    <a:masterClrMapping/>
  </p:clrMapOvr>
  <mc:AlternateContent xmlns:mc="http://schemas.openxmlformats.org/markup-compatibility/2006" xmlns:p14="http://schemas.microsoft.com/office/powerpoint/2010/main">
    <mc:Choice Requires="p14">
      <p:transition spd="slow" p14:dur="1250">
        <p14:prism dir="d"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saturation sat="131000"/>
                    </a14:imgEffect>
                    <a14:imgEffect>
                      <a14:brightnessContrast bright="-1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13C-8415-4F54-BE84-DC83292A3C32}"/>
              </a:ext>
            </a:extLst>
          </p:cNvPr>
          <p:cNvSpPr>
            <a:spLocks noGrp="1"/>
          </p:cNvSpPr>
          <p:nvPr>
            <p:ph type="ctrTitle"/>
          </p:nvPr>
        </p:nvSpPr>
        <p:spPr>
          <a:xfrm>
            <a:off x="597159" y="658230"/>
            <a:ext cx="10972800" cy="2252921"/>
          </a:xfrm>
        </p:spPr>
        <p:txBody>
          <a:bodyPr>
            <a:no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Lobster" panose="00000500000000000000" pitchFamily="2" charset="0"/>
              </a:rPr>
              <a:t>The desire to honor and obey God no matter the sacrifice or suffering !</a:t>
            </a:r>
          </a:p>
        </p:txBody>
      </p:sp>
      <p:sp>
        <p:nvSpPr>
          <p:cNvPr id="3" name="Subtitle 2">
            <a:extLst>
              <a:ext uri="{FF2B5EF4-FFF2-40B4-BE49-F238E27FC236}">
                <a16:creationId xmlns:a16="http://schemas.microsoft.com/office/drawing/2014/main" id="{5F48C4CD-CF18-4187-8B4F-A01CDB2F4B3D}"/>
              </a:ext>
            </a:extLst>
          </p:cNvPr>
          <p:cNvSpPr>
            <a:spLocks noGrp="1"/>
          </p:cNvSpPr>
          <p:nvPr>
            <p:ph type="subTitle" idx="1"/>
          </p:nvPr>
        </p:nvSpPr>
        <p:spPr>
          <a:xfrm>
            <a:off x="1524000" y="3429000"/>
            <a:ext cx="9144000" cy="2770770"/>
          </a:xfrm>
        </p:spPr>
        <p:txBody>
          <a:bodyPr>
            <a:noAutofit/>
          </a:bodyPr>
          <a:lstStyle/>
          <a:p>
            <a:r>
              <a:rPr lang="en-US" sz="4800" b="1" dirty="0">
                <a:solidFill>
                  <a:schemeClr val="accent4">
                    <a:lumMod val="20000"/>
                    <a:lumOff val="80000"/>
                  </a:schemeClr>
                </a:solidFill>
              </a:rPr>
              <a:t>Philippians 3:7-16</a:t>
            </a:r>
            <a:endParaRPr lang="en-US" sz="4800" dirty="0">
              <a:solidFill>
                <a:schemeClr val="accent4">
                  <a:lumMod val="20000"/>
                  <a:lumOff val="80000"/>
                </a:schemeClr>
              </a:solidFill>
            </a:endParaRPr>
          </a:p>
        </p:txBody>
      </p:sp>
    </p:spTree>
    <p:extLst>
      <p:ext uri="{BB962C8B-B14F-4D97-AF65-F5344CB8AC3E}">
        <p14:creationId xmlns:p14="http://schemas.microsoft.com/office/powerpoint/2010/main" val="3345377637"/>
      </p:ext>
    </p:extLst>
  </p:cSld>
  <p:clrMapOvr>
    <a:masterClrMapping/>
  </p:clrMapOvr>
  <mc:AlternateContent xmlns:mc="http://schemas.openxmlformats.org/markup-compatibility/2006" xmlns:p14="http://schemas.microsoft.com/office/powerpoint/2010/main">
    <mc:Choice Requires="p14">
      <p:transition spd="slow" p14:dur="1250">
        <p14:prism dir="d"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saturation sat="131000"/>
                    </a14:imgEffect>
                    <a14:imgEffect>
                      <a14:brightnessContrast bright="-1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13C-8415-4F54-BE84-DC83292A3C32}"/>
              </a:ext>
            </a:extLst>
          </p:cNvPr>
          <p:cNvSpPr>
            <a:spLocks noGrp="1"/>
          </p:cNvSpPr>
          <p:nvPr>
            <p:ph type="ctrTitle"/>
          </p:nvPr>
        </p:nvSpPr>
        <p:spPr>
          <a:xfrm>
            <a:off x="597159" y="658230"/>
            <a:ext cx="10972800" cy="2252921"/>
          </a:xfrm>
        </p:spPr>
        <p:txBody>
          <a:bodyPr>
            <a:no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Lobster" panose="00000500000000000000" pitchFamily="2" charset="0"/>
              </a:rPr>
              <a:t>The desire to seek the kingdom of God before anything else !</a:t>
            </a:r>
          </a:p>
        </p:txBody>
      </p:sp>
      <p:sp>
        <p:nvSpPr>
          <p:cNvPr id="3" name="Subtitle 2">
            <a:extLst>
              <a:ext uri="{FF2B5EF4-FFF2-40B4-BE49-F238E27FC236}">
                <a16:creationId xmlns:a16="http://schemas.microsoft.com/office/drawing/2014/main" id="{5F48C4CD-CF18-4187-8B4F-A01CDB2F4B3D}"/>
              </a:ext>
            </a:extLst>
          </p:cNvPr>
          <p:cNvSpPr>
            <a:spLocks noGrp="1"/>
          </p:cNvSpPr>
          <p:nvPr>
            <p:ph type="subTitle" idx="1"/>
          </p:nvPr>
        </p:nvSpPr>
        <p:spPr>
          <a:xfrm>
            <a:off x="1524000" y="3429000"/>
            <a:ext cx="9144000" cy="2770770"/>
          </a:xfrm>
        </p:spPr>
        <p:txBody>
          <a:bodyPr>
            <a:noAutofit/>
          </a:bodyPr>
          <a:lstStyle/>
          <a:p>
            <a:r>
              <a:rPr lang="en-US" sz="4800" b="1" dirty="0">
                <a:solidFill>
                  <a:schemeClr val="accent4">
                    <a:lumMod val="20000"/>
                    <a:lumOff val="80000"/>
                  </a:schemeClr>
                </a:solidFill>
              </a:rPr>
              <a:t>Matthew 6:33</a:t>
            </a:r>
            <a:endParaRPr lang="en-US" sz="4800" dirty="0">
              <a:solidFill>
                <a:schemeClr val="accent4">
                  <a:lumMod val="20000"/>
                  <a:lumOff val="80000"/>
                </a:schemeClr>
              </a:solidFill>
            </a:endParaRPr>
          </a:p>
        </p:txBody>
      </p:sp>
    </p:spTree>
    <p:extLst>
      <p:ext uri="{BB962C8B-B14F-4D97-AF65-F5344CB8AC3E}">
        <p14:creationId xmlns:p14="http://schemas.microsoft.com/office/powerpoint/2010/main" val="1319934778"/>
      </p:ext>
    </p:extLst>
  </p:cSld>
  <p:clrMapOvr>
    <a:masterClrMapping/>
  </p:clrMapOvr>
  <mc:AlternateContent xmlns:mc="http://schemas.openxmlformats.org/markup-compatibility/2006" xmlns:p14="http://schemas.microsoft.com/office/powerpoint/2010/main">
    <mc:Choice Requires="p14">
      <p:transition spd="slow" p14:dur="1250">
        <p14:prism dir="d"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saturation sat="131000"/>
                    </a14:imgEffect>
                    <a14:imgEffect>
                      <a14:brightnessContrast bright="-1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13C-8415-4F54-BE84-DC83292A3C32}"/>
              </a:ext>
            </a:extLst>
          </p:cNvPr>
          <p:cNvSpPr>
            <a:spLocks noGrp="1"/>
          </p:cNvSpPr>
          <p:nvPr>
            <p:ph type="ctrTitle"/>
          </p:nvPr>
        </p:nvSpPr>
        <p:spPr>
          <a:xfrm>
            <a:off x="597159" y="658230"/>
            <a:ext cx="10972800" cy="2252921"/>
          </a:xfrm>
        </p:spPr>
        <p:txBody>
          <a:bodyPr>
            <a:no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Lobster" panose="00000500000000000000" pitchFamily="2" charset="0"/>
              </a:rPr>
              <a:t>The desire to deny myself,             and carry my own cross daily !</a:t>
            </a:r>
          </a:p>
        </p:txBody>
      </p:sp>
      <p:sp>
        <p:nvSpPr>
          <p:cNvPr id="3" name="Subtitle 2">
            <a:extLst>
              <a:ext uri="{FF2B5EF4-FFF2-40B4-BE49-F238E27FC236}">
                <a16:creationId xmlns:a16="http://schemas.microsoft.com/office/drawing/2014/main" id="{5F48C4CD-CF18-4187-8B4F-A01CDB2F4B3D}"/>
              </a:ext>
            </a:extLst>
          </p:cNvPr>
          <p:cNvSpPr>
            <a:spLocks noGrp="1"/>
          </p:cNvSpPr>
          <p:nvPr>
            <p:ph type="subTitle" idx="1"/>
          </p:nvPr>
        </p:nvSpPr>
        <p:spPr>
          <a:xfrm>
            <a:off x="1524000" y="3429000"/>
            <a:ext cx="9144000" cy="2770770"/>
          </a:xfrm>
        </p:spPr>
        <p:txBody>
          <a:bodyPr>
            <a:noAutofit/>
          </a:bodyPr>
          <a:lstStyle/>
          <a:p>
            <a:r>
              <a:rPr lang="en-US" sz="4800" b="1" dirty="0">
                <a:solidFill>
                  <a:schemeClr val="accent4">
                    <a:lumMod val="20000"/>
                    <a:lumOff val="80000"/>
                  </a:schemeClr>
                </a:solidFill>
              </a:rPr>
              <a:t>Matthew 16:24-26</a:t>
            </a:r>
          </a:p>
        </p:txBody>
      </p:sp>
    </p:spTree>
    <p:extLst>
      <p:ext uri="{BB962C8B-B14F-4D97-AF65-F5344CB8AC3E}">
        <p14:creationId xmlns:p14="http://schemas.microsoft.com/office/powerpoint/2010/main" val="2392408066"/>
      </p:ext>
    </p:extLst>
  </p:cSld>
  <p:clrMapOvr>
    <a:masterClrMapping/>
  </p:clrMapOvr>
  <mc:AlternateContent xmlns:mc="http://schemas.openxmlformats.org/markup-compatibility/2006" xmlns:p14="http://schemas.microsoft.com/office/powerpoint/2010/main">
    <mc:Choice Requires="p14">
      <p:transition spd="slow" p14:dur="1250">
        <p14:prism dir="d"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saturation sat="131000"/>
                    </a14:imgEffect>
                    <a14:imgEffect>
                      <a14:brightnessContrast bright="-1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13C-8415-4F54-BE84-DC83292A3C32}"/>
              </a:ext>
            </a:extLst>
          </p:cNvPr>
          <p:cNvSpPr>
            <a:spLocks noGrp="1"/>
          </p:cNvSpPr>
          <p:nvPr>
            <p:ph type="ctrTitle"/>
          </p:nvPr>
        </p:nvSpPr>
        <p:spPr>
          <a:xfrm>
            <a:off x="597159" y="658230"/>
            <a:ext cx="10972800" cy="2252921"/>
          </a:xfrm>
        </p:spPr>
        <p:txBody>
          <a:bodyPr>
            <a:no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Lobster" panose="00000500000000000000" pitchFamily="2" charset="0"/>
              </a:rPr>
              <a:t>The desire to see all things from God’s eternal perspective !</a:t>
            </a:r>
          </a:p>
        </p:txBody>
      </p:sp>
      <p:sp>
        <p:nvSpPr>
          <p:cNvPr id="3" name="Subtitle 2">
            <a:extLst>
              <a:ext uri="{FF2B5EF4-FFF2-40B4-BE49-F238E27FC236}">
                <a16:creationId xmlns:a16="http://schemas.microsoft.com/office/drawing/2014/main" id="{5F48C4CD-CF18-4187-8B4F-A01CDB2F4B3D}"/>
              </a:ext>
            </a:extLst>
          </p:cNvPr>
          <p:cNvSpPr>
            <a:spLocks noGrp="1"/>
          </p:cNvSpPr>
          <p:nvPr>
            <p:ph type="subTitle" idx="1"/>
          </p:nvPr>
        </p:nvSpPr>
        <p:spPr>
          <a:xfrm>
            <a:off x="1524000" y="3429000"/>
            <a:ext cx="9144000" cy="2770770"/>
          </a:xfrm>
        </p:spPr>
        <p:txBody>
          <a:bodyPr>
            <a:noAutofit/>
          </a:bodyPr>
          <a:lstStyle/>
          <a:p>
            <a:r>
              <a:rPr lang="en-US" sz="4800" b="1" dirty="0">
                <a:solidFill>
                  <a:schemeClr val="accent4">
                    <a:lumMod val="20000"/>
                    <a:lumOff val="80000"/>
                  </a:schemeClr>
                </a:solidFill>
              </a:rPr>
              <a:t>Matthew 6:19-21</a:t>
            </a:r>
          </a:p>
        </p:txBody>
      </p:sp>
    </p:spTree>
    <p:extLst>
      <p:ext uri="{BB962C8B-B14F-4D97-AF65-F5344CB8AC3E}">
        <p14:creationId xmlns:p14="http://schemas.microsoft.com/office/powerpoint/2010/main" val="3695447872"/>
      </p:ext>
    </p:extLst>
  </p:cSld>
  <p:clrMapOvr>
    <a:masterClrMapping/>
  </p:clrMapOvr>
  <mc:AlternateContent xmlns:mc="http://schemas.openxmlformats.org/markup-compatibility/2006" xmlns:p14="http://schemas.microsoft.com/office/powerpoint/2010/main">
    <mc:Choice Requires="p14">
      <p:transition spd="slow" p14:dur="1250">
        <p14:prism dir="d"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saturation sat="131000"/>
                    </a14:imgEffect>
                    <a14:imgEffect>
                      <a14:brightnessContrast bright="-1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13C-8415-4F54-BE84-DC83292A3C32}"/>
              </a:ext>
            </a:extLst>
          </p:cNvPr>
          <p:cNvSpPr>
            <a:spLocks noGrp="1"/>
          </p:cNvSpPr>
          <p:nvPr>
            <p:ph type="ctrTitle"/>
          </p:nvPr>
        </p:nvSpPr>
        <p:spPr>
          <a:xfrm>
            <a:off x="597159" y="658230"/>
            <a:ext cx="10972800" cy="2252921"/>
          </a:xfrm>
        </p:spPr>
        <p:txBody>
          <a:bodyPr>
            <a:no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Lobster" panose="00000500000000000000" pitchFamily="2" charset="0"/>
              </a:rPr>
              <a:t>The desire to learn and profit from God’s correction and discipline !</a:t>
            </a:r>
          </a:p>
        </p:txBody>
      </p:sp>
      <p:sp>
        <p:nvSpPr>
          <p:cNvPr id="3" name="Subtitle 2">
            <a:extLst>
              <a:ext uri="{FF2B5EF4-FFF2-40B4-BE49-F238E27FC236}">
                <a16:creationId xmlns:a16="http://schemas.microsoft.com/office/drawing/2014/main" id="{5F48C4CD-CF18-4187-8B4F-A01CDB2F4B3D}"/>
              </a:ext>
            </a:extLst>
          </p:cNvPr>
          <p:cNvSpPr>
            <a:spLocks noGrp="1"/>
          </p:cNvSpPr>
          <p:nvPr>
            <p:ph type="subTitle" idx="1"/>
          </p:nvPr>
        </p:nvSpPr>
        <p:spPr>
          <a:xfrm>
            <a:off x="1524000" y="3429000"/>
            <a:ext cx="9144000" cy="2770770"/>
          </a:xfrm>
        </p:spPr>
        <p:txBody>
          <a:bodyPr>
            <a:noAutofit/>
          </a:bodyPr>
          <a:lstStyle/>
          <a:p>
            <a:r>
              <a:rPr lang="en-US" sz="4800" b="1" dirty="0">
                <a:solidFill>
                  <a:schemeClr val="accent4">
                    <a:lumMod val="20000"/>
                    <a:lumOff val="80000"/>
                  </a:schemeClr>
                </a:solidFill>
              </a:rPr>
              <a:t>Hebrews 12:7-11</a:t>
            </a:r>
          </a:p>
        </p:txBody>
      </p:sp>
    </p:spTree>
    <p:extLst>
      <p:ext uri="{BB962C8B-B14F-4D97-AF65-F5344CB8AC3E}">
        <p14:creationId xmlns:p14="http://schemas.microsoft.com/office/powerpoint/2010/main" val="2780985951"/>
      </p:ext>
    </p:extLst>
  </p:cSld>
  <p:clrMapOvr>
    <a:masterClrMapping/>
  </p:clrMapOvr>
  <mc:AlternateContent xmlns:mc="http://schemas.openxmlformats.org/markup-compatibility/2006" xmlns:p14="http://schemas.microsoft.com/office/powerpoint/2010/main">
    <mc:Choice Requires="p14">
      <p:transition spd="slow" p14:dur="1250">
        <p14:prism dir="d"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saturation sat="131000"/>
                    </a14:imgEffect>
                    <a14:imgEffect>
                      <a14:brightnessContrast bright="-1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13C-8415-4F54-BE84-DC83292A3C32}"/>
              </a:ext>
            </a:extLst>
          </p:cNvPr>
          <p:cNvSpPr>
            <a:spLocks noGrp="1"/>
          </p:cNvSpPr>
          <p:nvPr>
            <p:ph type="ctrTitle"/>
          </p:nvPr>
        </p:nvSpPr>
        <p:spPr>
          <a:xfrm>
            <a:off x="597159" y="658230"/>
            <a:ext cx="10972800" cy="2252921"/>
          </a:xfrm>
        </p:spPr>
        <p:txBody>
          <a:bodyPr>
            <a:no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Lobster" panose="00000500000000000000" pitchFamily="2" charset="0"/>
              </a:rPr>
              <a:t>The desire to focus on others more than on myself !</a:t>
            </a:r>
          </a:p>
        </p:txBody>
      </p:sp>
      <p:sp>
        <p:nvSpPr>
          <p:cNvPr id="3" name="Subtitle 2">
            <a:extLst>
              <a:ext uri="{FF2B5EF4-FFF2-40B4-BE49-F238E27FC236}">
                <a16:creationId xmlns:a16="http://schemas.microsoft.com/office/drawing/2014/main" id="{5F48C4CD-CF18-4187-8B4F-A01CDB2F4B3D}"/>
              </a:ext>
            </a:extLst>
          </p:cNvPr>
          <p:cNvSpPr>
            <a:spLocks noGrp="1"/>
          </p:cNvSpPr>
          <p:nvPr>
            <p:ph type="subTitle" idx="1"/>
          </p:nvPr>
        </p:nvSpPr>
        <p:spPr>
          <a:xfrm>
            <a:off x="1524000" y="3429000"/>
            <a:ext cx="9144000" cy="2770770"/>
          </a:xfrm>
        </p:spPr>
        <p:txBody>
          <a:bodyPr>
            <a:noAutofit/>
          </a:bodyPr>
          <a:lstStyle/>
          <a:p>
            <a:r>
              <a:rPr lang="en-US" sz="4800" b="1" dirty="0">
                <a:solidFill>
                  <a:schemeClr val="accent4">
                    <a:lumMod val="20000"/>
                    <a:lumOff val="80000"/>
                  </a:schemeClr>
                </a:solidFill>
              </a:rPr>
              <a:t>Philippians 2:3-4</a:t>
            </a:r>
          </a:p>
        </p:txBody>
      </p:sp>
    </p:spTree>
    <p:extLst>
      <p:ext uri="{BB962C8B-B14F-4D97-AF65-F5344CB8AC3E}">
        <p14:creationId xmlns:p14="http://schemas.microsoft.com/office/powerpoint/2010/main" val="292728264"/>
      </p:ext>
    </p:extLst>
  </p:cSld>
  <p:clrMapOvr>
    <a:masterClrMapping/>
  </p:clrMapOvr>
  <mc:AlternateContent xmlns:mc="http://schemas.openxmlformats.org/markup-compatibility/2006" xmlns:p14="http://schemas.microsoft.com/office/powerpoint/2010/main">
    <mc:Choice Requires="p14">
      <p:transition spd="slow" p14:dur="1250">
        <p14:prism dir="d"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1606</Words>
  <Application>Microsoft Office PowerPoint</Application>
  <PresentationFormat>Widescreen</PresentationFormat>
  <Paragraphs>76</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 Light</vt:lpstr>
      <vt:lpstr>Calibri</vt:lpstr>
      <vt:lpstr>Lobster</vt:lpstr>
      <vt:lpstr>Office Theme</vt:lpstr>
      <vt:lpstr>PowerPoint Presentation</vt:lpstr>
      <vt:lpstr>The Desires of Disciples</vt:lpstr>
      <vt:lpstr>The desire to be a lover of God rather than of the world !</vt:lpstr>
      <vt:lpstr>The desire to honor and obey God no matter the sacrifice or suffering !</vt:lpstr>
      <vt:lpstr>The desire to seek the kingdom of God before anything else !</vt:lpstr>
      <vt:lpstr>The desire to deny myself,             and carry my own cross daily !</vt:lpstr>
      <vt:lpstr>The desire to see all things from God’s eternal perspective !</vt:lpstr>
      <vt:lpstr>The desire to learn and profit from God’s correction and discipline !</vt:lpstr>
      <vt:lpstr>The desire to focus on others more than on myself !</vt:lpstr>
      <vt:lpstr>The desire for the time when                  I can leave this life, and be with          the Lord forever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Desires of Disciples</dc:title>
  <dc:creator>Stan Cox</dc:creator>
  <cp:lastModifiedBy>Stan Cox</cp:lastModifiedBy>
  <cp:revision>2</cp:revision>
  <cp:lastPrinted>2020-08-23T02:44:09Z</cp:lastPrinted>
  <dcterms:created xsi:type="dcterms:W3CDTF">2020-08-18T19:49:26Z</dcterms:created>
  <dcterms:modified xsi:type="dcterms:W3CDTF">2020-08-23T02:44:16Z</dcterms:modified>
</cp:coreProperties>
</file>