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"/>
  </p:notesMasterIdLst>
  <p:handoutMasterIdLst>
    <p:handoutMasterId r:id="rId6"/>
  </p:handoutMasterIdLst>
  <p:sldIdLst>
    <p:sldId id="270" r:id="rId2"/>
    <p:sldId id="271" r:id="rId3"/>
    <p:sldId id="269" r:id="rId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4D6"/>
    <a:srgbClr val="996600"/>
    <a:srgbClr val="FF9900"/>
    <a:srgbClr val="663300"/>
    <a:srgbClr val="894400"/>
    <a:srgbClr val="A45100"/>
    <a:srgbClr val="B7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5010F-9DA8-49A0-9D7E-6200B80B8617}" v="120" dt="2023-03-19T03:40:29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48627" autoAdjust="0"/>
  </p:normalViewPr>
  <p:slideViewPr>
    <p:cSldViewPr>
      <p:cViewPr varScale="1">
        <p:scale>
          <a:sx n="36" d="100"/>
          <a:sy n="36" d="100"/>
        </p:scale>
        <p:origin x="1589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187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B645010F-9DA8-49A0-9D7E-6200B80B8617}"/>
    <pc:docChg chg="undo custSel addSld delSld modSld sldOrd delMainMaster modMainMaster modNotesMaster modHandout">
      <pc:chgData name="Stan Cox" userId="9376f276357bfffd" providerId="LiveId" clId="{B645010F-9DA8-49A0-9D7E-6200B80B8617}" dt="2023-03-19T03:40:29.571" v="2679"/>
      <pc:docMkLst>
        <pc:docMk/>
      </pc:docMkLst>
      <pc:sldChg chg="modSp del">
        <pc:chgData name="Stan Cox" userId="9376f276357bfffd" providerId="LiveId" clId="{B645010F-9DA8-49A0-9D7E-6200B80B8617}" dt="2023-03-19T03:06:52.659" v="1436" actId="47"/>
        <pc:sldMkLst>
          <pc:docMk/>
          <pc:sldMk cId="0" sldId="256"/>
        </pc:sldMkLst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56"/>
            <ac:spMk id="23554" creationId="{C93BE128-F03B-A30F-C2C1-C7F89A1037B8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56"/>
            <ac:spMk id="23555" creationId="{0118131A-9D5D-2935-23F8-A30C368EB915}"/>
          </ac:spMkLst>
        </pc:sp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56"/>
            <ac:picMk id="23556" creationId="{BE453E16-8582-DE44-2F15-6972753888E5}"/>
          </ac:picMkLst>
        </pc:pic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56"/>
            <ac:picMk id="23557" creationId="{AEFF8FB5-E848-4D8E-7B0A-788E5E24E58D}"/>
          </ac:picMkLst>
        </pc:picChg>
      </pc:sldChg>
      <pc:sldChg chg="modSp del">
        <pc:chgData name="Stan Cox" userId="9376f276357bfffd" providerId="LiveId" clId="{B645010F-9DA8-49A0-9D7E-6200B80B8617}" dt="2023-03-19T03:06:58.307" v="1437" actId="47"/>
        <pc:sldMkLst>
          <pc:docMk/>
          <pc:sldMk cId="0" sldId="257"/>
        </pc:sldMkLst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57"/>
            <ac:spMk id="24578" creationId="{8EED2297-5938-8A55-1E3B-3FC50221F27D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57"/>
            <ac:spMk id="24579" creationId="{D351926E-8323-4762-31B0-BB60F417B308}"/>
          </ac:spMkLst>
        </pc:sp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57"/>
            <ac:picMk id="24580" creationId="{03F7DAFD-AB7B-BD9E-E758-815E52A66A71}"/>
          </ac:picMkLst>
        </pc:pic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57"/>
            <ac:picMk id="24581" creationId="{922F84A6-21EB-8091-7ABC-C9620F469D8C}"/>
          </ac:picMkLst>
        </pc:picChg>
      </pc:sldChg>
      <pc:sldChg chg="modSp del">
        <pc:chgData name="Stan Cox" userId="9376f276357bfffd" providerId="LiveId" clId="{B645010F-9DA8-49A0-9D7E-6200B80B8617}" dt="2023-03-19T03:07:01.319" v="1438" actId="47"/>
        <pc:sldMkLst>
          <pc:docMk/>
          <pc:sldMk cId="0" sldId="258"/>
        </pc:sldMkLst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58"/>
            <ac:spMk id="25603" creationId="{1DF2FAF7-9356-096B-B6A6-C0D9A22F2A65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58"/>
            <ac:spMk id="25604" creationId="{B70CE3CE-E69B-B5C8-7DAD-3DAEB1228D22}"/>
          </ac:spMkLst>
        </pc:sp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58"/>
            <ac:picMk id="25602" creationId="{FBEE814C-4854-95A1-43DF-414652B81D6F}"/>
          </ac:picMkLst>
        </pc:pic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58"/>
            <ac:picMk id="25605" creationId="{3A77FCE3-08EE-8F15-1D7F-BD1BE5C54E9C}"/>
          </ac:picMkLst>
        </pc:picChg>
      </pc:sldChg>
      <pc:sldChg chg="addSp delSp modSp del">
        <pc:chgData name="Stan Cox" userId="9376f276357bfffd" providerId="LiveId" clId="{B645010F-9DA8-49A0-9D7E-6200B80B8617}" dt="2023-03-19T03:09:54.269" v="1622" actId="47"/>
        <pc:sldMkLst>
          <pc:docMk/>
          <pc:sldMk cId="0" sldId="259"/>
        </pc:sldMkLst>
        <pc:spChg chg="add mod">
          <ac:chgData name="Stan Cox" userId="9376f276357bfffd" providerId="LiveId" clId="{B645010F-9DA8-49A0-9D7E-6200B80B8617}" dt="2023-03-19T03:07:20.119" v="1443" actId="478"/>
          <ac:spMkLst>
            <pc:docMk/>
            <pc:sldMk cId="0" sldId="259"/>
            <ac:spMk id="4" creationId="{73748C37-DCDC-A66B-234C-D7CDA0AF667F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59"/>
            <ac:spMk id="26626" creationId="{B1CF3EB1-E3EF-88DA-7E69-60F1A4F356A6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59"/>
            <ac:spMk id="26627" creationId="{0AF91202-6283-20FF-74DF-B655A8C03D8E}"/>
          </ac:spMkLst>
        </pc:spChg>
        <pc:picChg chg="del mod">
          <ac:chgData name="Stan Cox" userId="9376f276357bfffd" providerId="LiveId" clId="{B645010F-9DA8-49A0-9D7E-6200B80B8617}" dt="2023-03-19T03:07:20.119" v="1443" actId="478"/>
          <ac:picMkLst>
            <pc:docMk/>
            <pc:sldMk cId="0" sldId="259"/>
            <ac:picMk id="26630" creationId="{027F110C-594D-5860-C285-A3C137F9D103}"/>
          </ac:picMkLst>
        </pc:picChg>
      </pc:sldChg>
      <pc:sldChg chg="modSp del">
        <pc:chgData name="Stan Cox" userId="9376f276357bfffd" providerId="LiveId" clId="{B645010F-9DA8-49A0-9D7E-6200B80B8617}" dt="2023-03-19T03:07:03.123" v="1439" actId="47"/>
        <pc:sldMkLst>
          <pc:docMk/>
          <pc:sldMk cId="0" sldId="260"/>
        </pc:sldMkLst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0"/>
            <ac:spMk id="27651" creationId="{10530090-93C0-AF54-5FDB-A58B88D97EDF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0"/>
            <ac:spMk id="27652" creationId="{E743F5CA-3A54-5A2D-A284-76F1EF7F3A32}"/>
          </ac:spMkLst>
        </pc:sp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60"/>
            <ac:picMk id="27650" creationId="{DC229BE7-8BA9-2278-3FA5-3AFFBC65659A}"/>
          </ac:picMkLst>
        </pc:pic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60"/>
            <ac:picMk id="27653" creationId="{8A4AEBA6-9349-61AA-6594-7C0310088477}"/>
          </ac:picMkLst>
        </pc:picChg>
      </pc:sldChg>
      <pc:sldChg chg="modSp del">
        <pc:chgData name="Stan Cox" userId="9376f276357bfffd" providerId="LiveId" clId="{B645010F-9DA8-49A0-9D7E-6200B80B8617}" dt="2023-03-19T03:10:35.425" v="1632" actId="47"/>
        <pc:sldMkLst>
          <pc:docMk/>
          <pc:sldMk cId="0" sldId="261"/>
        </pc:sldMkLst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1"/>
            <ac:spMk id="28674" creationId="{EBD54A9E-7F7A-C1BF-E89D-B5F00809B119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1"/>
            <ac:spMk id="28675" creationId="{2A2398E5-2010-A0FC-F92D-0A084FCD1477}"/>
          </ac:spMkLst>
        </pc:sp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61"/>
            <ac:picMk id="28682" creationId="{0DA6D8D3-E028-C914-C214-7779A030653F}"/>
          </ac:picMkLst>
        </pc:picChg>
      </pc:sldChg>
      <pc:sldChg chg="modSp del">
        <pc:chgData name="Stan Cox" userId="9376f276357bfffd" providerId="LiveId" clId="{B645010F-9DA8-49A0-9D7E-6200B80B8617}" dt="2023-03-19T03:07:05.273" v="1440" actId="47"/>
        <pc:sldMkLst>
          <pc:docMk/>
          <pc:sldMk cId="0" sldId="262"/>
        </pc:sldMkLst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2"/>
            <ac:spMk id="29699" creationId="{592C58F5-43F3-4399-4A4A-4748EB1F11C7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2"/>
            <ac:spMk id="29700" creationId="{C13E0189-03DC-2E9D-1DA5-FC5E451A9FA2}"/>
          </ac:spMkLst>
        </pc:sp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62"/>
            <ac:picMk id="29698" creationId="{0670E968-4DFA-FB6C-A7C8-28FBE30267E9}"/>
          </ac:picMkLst>
        </pc:pic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62"/>
            <ac:picMk id="29701" creationId="{68064E22-D776-283B-4A34-F0D925248B52}"/>
          </ac:picMkLst>
        </pc:picChg>
      </pc:sldChg>
      <pc:sldChg chg="modSp del">
        <pc:chgData name="Stan Cox" userId="9376f276357bfffd" providerId="LiveId" clId="{B645010F-9DA8-49A0-9D7E-6200B80B8617}" dt="2023-03-19T03:12:46.927" v="1759" actId="47"/>
        <pc:sldMkLst>
          <pc:docMk/>
          <pc:sldMk cId="0" sldId="263"/>
        </pc:sldMkLst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3"/>
            <ac:spMk id="30722" creationId="{FF013A10-2611-1695-EDF5-82BEC3A54358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3"/>
            <ac:spMk id="30723" creationId="{2BC30733-1E69-4948-5B71-520EF47DD7FF}"/>
          </ac:spMkLst>
        </pc:sp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63"/>
            <ac:picMk id="30726" creationId="{F57CCA2C-E71C-3482-A83E-BDEBEA41E7BD}"/>
          </ac:picMkLst>
        </pc:picChg>
      </pc:sldChg>
      <pc:sldChg chg="modSp del">
        <pc:chgData name="Stan Cox" userId="9376f276357bfffd" providerId="LiveId" clId="{B645010F-9DA8-49A0-9D7E-6200B80B8617}" dt="2023-03-19T03:07:07.360" v="1441" actId="47"/>
        <pc:sldMkLst>
          <pc:docMk/>
          <pc:sldMk cId="0" sldId="264"/>
        </pc:sldMkLst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4"/>
            <ac:spMk id="31747" creationId="{BF4A95E1-2FFB-BBDB-35A2-D19BCDD73D60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4"/>
            <ac:spMk id="31748" creationId="{8962576A-91BC-F70D-AF28-1C6EA4A9C1DD}"/>
          </ac:spMkLst>
        </pc:sp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64"/>
            <ac:picMk id="31746" creationId="{2C45A465-BE37-BD16-8BAE-6F930DBFE994}"/>
          </ac:picMkLst>
        </pc:pic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64"/>
            <ac:picMk id="31749" creationId="{81DD5F3E-DDF6-43E3-F0C9-0EC60E667806}"/>
          </ac:picMkLst>
        </pc:picChg>
      </pc:sldChg>
      <pc:sldChg chg="modSp del">
        <pc:chgData name="Stan Cox" userId="9376f276357bfffd" providerId="LiveId" clId="{B645010F-9DA8-49A0-9D7E-6200B80B8617}" dt="2023-03-19T03:14:19.152" v="1854" actId="47"/>
        <pc:sldMkLst>
          <pc:docMk/>
          <pc:sldMk cId="0" sldId="265"/>
        </pc:sldMkLst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5"/>
            <ac:spMk id="32770" creationId="{D5B4DEDE-1F4F-ADAF-3DC6-D5E6661E6EFF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5"/>
            <ac:spMk id="32771" creationId="{FCDCC487-9A06-E729-30E3-524A7D0C5F53}"/>
          </ac:spMkLst>
        </pc:sp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65"/>
            <ac:picMk id="32774" creationId="{5467D57B-C5DD-9E46-55EF-22F43E22946B}"/>
          </ac:picMkLst>
        </pc:picChg>
      </pc:sldChg>
      <pc:sldChg chg="modSp del">
        <pc:chgData name="Stan Cox" userId="9376f276357bfffd" providerId="LiveId" clId="{B645010F-9DA8-49A0-9D7E-6200B80B8617}" dt="2023-03-19T03:07:09.572" v="1442" actId="47"/>
        <pc:sldMkLst>
          <pc:docMk/>
          <pc:sldMk cId="0" sldId="266"/>
        </pc:sldMkLst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6"/>
            <ac:spMk id="33795" creationId="{DC498A36-CB85-F1BC-8A7E-B6D33899A0FB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6"/>
            <ac:spMk id="33796" creationId="{6E674157-EC35-D501-B8B2-FF24BCED7A4F}"/>
          </ac:spMkLst>
        </pc:sp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66"/>
            <ac:picMk id="33794" creationId="{3DD46EAD-87E0-89A0-467C-7CD415A5DAD1}"/>
          </ac:picMkLst>
        </pc:pic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66"/>
            <ac:picMk id="33797" creationId="{71E60AB9-D502-0808-7F84-867919073D73}"/>
          </ac:picMkLst>
        </pc:picChg>
      </pc:sldChg>
      <pc:sldChg chg="modSp del">
        <pc:chgData name="Stan Cox" userId="9376f276357bfffd" providerId="LiveId" clId="{B645010F-9DA8-49A0-9D7E-6200B80B8617}" dt="2023-03-19T03:16:11.007" v="2045" actId="47"/>
        <pc:sldMkLst>
          <pc:docMk/>
          <pc:sldMk cId="0" sldId="267"/>
        </pc:sldMkLst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7"/>
            <ac:spMk id="34818" creationId="{03F9A053-61F9-6C4C-937B-0CE09ABABB46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7"/>
            <ac:spMk id="34819" creationId="{FF4CF1B2-D64A-A407-605D-901A3051F006}"/>
          </ac:spMkLst>
        </pc:sp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67"/>
            <ac:picMk id="34822" creationId="{F04E7671-2239-C450-79E3-0C2EE3F0005B}"/>
          </ac:picMkLst>
        </pc:picChg>
      </pc:sldChg>
      <pc:sldChg chg="modSp del">
        <pc:chgData name="Stan Cox" userId="9376f276357bfffd" providerId="LiveId" clId="{B645010F-9DA8-49A0-9D7E-6200B80B8617}" dt="2023-03-19T03:18:59.202" v="2167" actId="47"/>
        <pc:sldMkLst>
          <pc:docMk/>
          <pc:sldMk cId="0" sldId="268"/>
        </pc:sldMkLst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8"/>
            <ac:spMk id="35842" creationId="{316AF34E-A0AF-1D1C-9DEA-77D2FD5DB566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k cId="0" sldId="268"/>
            <ac:spMk id="35843" creationId="{808B38F9-0495-139E-4B52-F666BB12AFC1}"/>
          </ac:spMkLst>
        </pc:spChg>
        <pc:picChg chg="mod">
          <ac:chgData name="Stan Cox" userId="9376f276357bfffd" providerId="LiveId" clId="{B645010F-9DA8-49A0-9D7E-6200B80B8617}" dt="2023-03-19T02:33:50.379" v="0"/>
          <ac:picMkLst>
            <pc:docMk/>
            <pc:sldMk cId="0" sldId="268"/>
            <ac:picMk id="35846" creationId="{3927A746-C645-25B7-F24F-6E107C2189EA}"/>
          </ac:picMkLst>
        </pc:picChg>
      </pc:sldChg>
      <pc:sldChg chg="delSp modSp mod ord modTransition modNotesTx">
        <pc:chgData name="Stan Cox" userId="9376f276357bfffd" providerId="LiveId" clId="{B645010F-9DA8-49A0-9D7E-6200B80B8617}" dt="2023-03-19T03:25:41.430" v="2527" actId="6549"/>
        <pc:sldMkLst>
          <pc:docMk/>
          <pc:sldMk cId="0" sldId="269"/>
        </pc:sldMkLst>
        <pc:spChg chg="mod">
          <ac:chgData name="Stan Cox" userId="9376f276357bfffd" providerId="LiveId" clId="{B645010F-9DA8-49A0-9D7E-6200B80B8617}" dt="2023-03-19T02:57:54.569" v="250" actId="1076"/>
          <ac:spMkLst>
            <pc:docMk/>
            <pc:sldMk cId="0" sldId="269"/>
            <ac:spMk id="36866" creationId="{F3B3CC01-ADBA-1A6F-C4FF-5DC207354204}"/>
          </ac:spMkLst>
        </pc:spChg>
        <pc:spChg chg="mod">
          <ac:chgData name="Stan Cox" userId="9376f276357bfffd" providerId="LiveId" clId="{B645010F-9DA8-49A0-9D7E-6200B80B8617}" dt="2023-03-19T02:57:59.342" v="251" actId="1076"/>
          <ac:spMkLst>
            <pc:docMk/>
            <pc:sldMk cId="0" sldId="269"/>
            <ac:spMk id="36867" creationId="{E33E7ED5-D8F9-0B11-7CC7-F35D7D5EEE3E}"/>
          </ac:spMkLst>
        </pc:spChg>
        <pc:picChg chg="del mod">
          <ac:chgData name="Stan Cox" userId="9376f276357bfffd" providerId="LiveId" clId="{B645010F-9DA8-49A0-9D7E-6200B80B8617}" dt="2023-03-19T02:55:46.086" v="206" actId="478"/>
          <ac:picMkLst>
            <pc:docMk/>
            <pc:sldMk cId="0" sldId="269"/>
            <ac:picMk id="36868" creationId="{9129BB3D-58B0-5788-3D24-34EB098EE003}"/>
          </ac:picMkLst>
        </pc:picChg>
        <pc:picChg chg="del mod">
          <ac:chgData name="Stan Cox" userId="9376f276357bfffd" providerId="LiveId" clId="{B645010F-9DA8-49A0-9D7E-6200B80B8617}" dt="2023-03-19T02:55:48.551" v="207" actId="478"/>
          <ac:picMkLst>
            <pc:docMk/>
            <pc:sldMk cId="0" sldId="269"/>
            <ac:picMk id="36869" creationId="{7B4374F5-6DEF-5DA3-04C0-1EC3D3A4E6E9}"/>
          </ac:picMkLst>
        </pc:picChg>
      </pc:sldChg>
      <pc:sldChg chg="addSp modSp new mod modTransition setBg modNotesTx">
        <pc:chgData name="Stan Cox" userId="9376f276357bfffd" providerId="LiveId" clId="{B645010F-9DA8-49A0-9D7E-6200B80B8617}" dt="2023-03-19T03:05:57.842" v="1418" actId="114"/>
        <pc:sldMkLst>
          <pc:docMk/>
          <pc:sldMk cId="3485855950" sldId="270"/>
        </pc:sldMkLst>
        <pc:spChg chg="mod">
          <ac:chgData name="Stan Cox" userId="9376f276357bfffd" providerId="LiveId" clId="{B645010F-9DA8-49A0-9D7E-6200B80B8617}" dt="2023-03-19T02:53:34.036" v="184" actId="207"/>
          <ac:spMkLst>
            <pc:docMk/>
            <pc:sldMk cId="3485855950" sldId="270"/>
            <ac:spMk id="2" creationId="{D393955B-FABA-E830-BA18-FF9768BAC3FF}"/>
          </ac:spMkLst>
        </pc:spChg>
        <pc:picChg chg="add mod ord">
          <ac:chgData name="Stan Cox" userId="9376f276357bfffd" providerId="LiveId" clId="{B645010F-9DA8-49A0-9D7E-6200B80B8617}" dt="2023-03-19T02:53:40.442" v="185" actId="166"/>
          <ac:picMkLst>
            <pc:docMk/>
            <pc:sldMk cId="3485855950" sldId="270"/>
            <ac:picMk id="5" creationId="{D23666D8-1893-CE7C-0D0A-B2FA3865862D}"/>
          </ac:picMkLst>
        </pc:picChg>
      </pc:sldChg>
      <pc:sldChg chg="modSp add mod modTransition setBg modAnim modNotesTx">
        <pc:chgData name="Stan Cox" userId="9376f276357bfffd" providerId="LiveId" clId="{B645010F-9DA8-49A0-9D7E-6200B80B8617}" dt="2023-03-19T03:18:49.172" v="2166" actId="313"/>
        <pc:sldMkLst>
          <pc:docMk/>
          <pc:sldMk cId="406272506" sldId="271"/>
        </pc:sldMkLst>
        <pc:spChg chg="mod">
          <ac:chgData name="Stan Cox" userId="9376f276357bfffd" providerId="LiveId" clId="{B645010F-9DA8-49A0-9D7E-6200B80B8617}" dt="2023-03-19T02:53:50.305" v="186" actId="207"/>
          <ac:spMkLst>
            <pc:docMk/>
            <pc:sldMk cId="406272506" sldId="271"/>
            <ac:spMk id="2" creationId="{D393955B-FABA-E830-BA18-FF9768BAC3FF}"/>
          </ac:spMkLst>
        </pc:spChg>
        <pc:spChg chg="mod">
          <ac:chgData name="Stan Cox" userId="9376f276357bfffd" providerId="LiveId" clId="{B645010F-9DA8-49A0-9D7E-6200B80B8617}" dt="2023-03-19T02:51:10.280" v="126" actId="6549"/>
          <ac:spMkLst>
            <pc:docMk/>
            <pc:sldMk cId="406272506" sldId="271"/>
            <ac:spMk id="3" creationId="{B0321D88-DE95-57B0-4DA3-BF31FC5327C3}"/>
          </ac:spMkLst>
        </pc:spChg>
      </pc:sldChg>
      <pc:sldChg chg="add del setBg">
        <pc:chgData name="Stan Cox" userId="9376f276357bfffd" providerId="LiveId" clId="{B645010F-9DA8-49A0-9D7E-6200B80B8617}" dt="2023-03-19T03:27:41.746" v="2531" actId="47"/>
        <pc:sldMkLst>
          <pc:docMk/>
          <pc:sldMk cId="3732429792" sldId="325"/>
        </pc:sldMkLst>
      </pc:sldChg>
      <pc:sldMasterChg chg="modSp modSldLayout">
        <pc:chgData name="Stan Cox" userId="9376f276357bfffd" providerId="LiveId" clId="{B645010F-9DA8-49A0-9D7E-6200B80B8617}" dt="2023-03-19T02:33:50.379" v="0"/>
        <pc:sldMasterMkLst>
          <pc:docMk/>
          <pc:sldMasterMk cId="0" sldId="2147483648"/>
        </pc:sldMasterMkLst>
        <pc:spChg chg="mod">
          <ac:chgData name="Stan Cox" userId="9376f276357bfffd" providerId="LiveId" clId="{B645010F-9DA8-49A0-9D7E-6200B80B8617}" dt="2023-03-19T02:33:50.379" v="0"/>
          <ac:spMkLst>
            <pc:docMk/>
            <pc:sldMasterMk cId="0" sldId="2147483648"/>
            <ac:spMk id="1026" creationId="{1D848B40-9DA4-C7F6-6796-952BDD8A659E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asterMk cId="0" sldId="2147483648"/>
            <ac:spMk id="1027" creationId="{F0136CA6-2C15-3206-F283-52A4B46A7501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asterMk cId="0" sldId="2147483648"/>
            <ac:spMk id="1028" creationId="{4B44C900-BAA1-28BF-71CE-B9AABB514A40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asterMk cId="0" sldId="2147483648"/>
            <ac:spMk id="1029" creationId="{3D67B5A7-AF05-1B9F-2752-C872B5619DB7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asterMk cId="0" sldId="2147483648"/>
            <ac:spMk id="1031" creationId="{7812F8A5-D267-69EC-CB25-5D0E5C0E1A5D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asterMk cId="0" sldId="2147483648"/>
            <ac:spMk id="1032" creationId="{C517AA54-299F-F154-F1DE-06E2E9600766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asterMk cId="0" sldId="2147483648"/>
            <ac:spMk id="1033" creationId="{BF477C55-A21A-74A7-48FC-9A33ADDFB303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asterMk cId="0" sldId="2147483648"/>
            <ac:spMk id="1034" creationId="{C28111BA-8405-58B9-6763-126900C9A192}"/>
          </ac:spMkLst>
        </pc:spChg>
        <pc:spChg chg="mod">
          <ac:chgData name="Stan Cox" userId="9376f276357bfffd" providerId="LiveId" clId="{B645010F-9DA8-49A0-9D7E-6200B80B8617}" dt="2023-03-19T02:33:50.379" v="0"/>
          <ac:spMkLst>
            <pc:docMk/>
            <pc:sldMasterMk cId="0" sldId="2147483648"/>
            <ac:spMk id="1035" creationId="{86567962-2DFA-92AD-DEDC-EA50FFD45FA9}"/>
          </ac:spMkLst>
        </pc:spChg>
        <pc:grpChg chg="mod">
          <ac:chgData name="Stan Cox" userId="9376f276357bfffd" providerId="LiveId" clId="{B645010F-9DA8-49A0-9D7E-6200B80B8617}" dt="2023-03-19T02:33:50.379" v="0"/>
          <ac:grpSpMkLst>
            <pc:docMk/>
            <pc:sldMasterMk cId="0" sldId="2147483648"/>
            <ac:grpSpMk id="1030" creationId="{D68F777D-E685-83BC-49DF-57548B843538}"/>
          </ac:grpSpMkLst>
        </pc:grpChg>
        <pc:sldLayoutChg chg="modSp">
          <pc:chgData name="Stan Cox" userId="9376f276357bfffd" providerId="LiveId" clId="{B645010F-9DA8-49A0-9D7E-6200B80B8617}" dt="2023-03-19T02:33:50.379" v="0"/>
          <pc:sldLayoutMkLst>
            <pc:docMk/>
            <pc:sldMasterMk cId="0" sldId="2147483648"/>
            <pc:sldLayoutMk cId="0" sldId="2147483649"/>
          </pc:sldLayoutMkLst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0" sldId="2147483649"/>
              <ac:spMk id="3074" creationId="{C797B1F4-B61B-13DC-DE46-9B6BB553A522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0" sldId="2147483649"/>
              <ac:spMk id="3075" creationId="{4467A1F5-C14D-F311-6E81-748601D4C483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0" sldId="2147483649"/>
              <ac:spMk id="3076" creationId="{9221CBCB-DCE2-1567-F631-FE6B57C2B101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0" sldId="2147483649"/>
              <ac:spMk id="3077" creationId="{D8C5A669-D3AE-56D2-FBC0-63430DB7C5C7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0" sldId="2147483649"/>
              <ac:spMk id="3079" creationId="{C49023D3-ECF6-71E3-A1B2-7D2DFD246F6B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0" sldId="2147483649"/>
              <ac:spMk id="3080" creationId="{CBDA6840-5C1D-A6CE-2964-77DE39A7A225}"/>
            </ac:spMkLst>
          </pc:spChg>
          <pc:grpChg chg="mod">
            <ac:chgData name="Stan Cox" userId="9376f276357bfffd" providerId="LiveId" clId="{B645010F-9DA8-49A0-9D7E-6200B80B8617}" dt="2023-03-19T02:33:50.379" v="0"/>
            <ac:grpSpMkLst>
              <pc:docMk/>
              <pc:sldMasterMk cId="0" sldId="2147483648"/>
              <pc:sldLayoutMk cId="0" sldId="2147483649"/>
              <ac:grpSpMk id="3078" creationId="{0EE03A61-B9B2-F75F-6F40-67018DDD65CC}"/>
            </ac:grpSpMkLst>
          </pc:grpChg>
        </pc:sldLayoutChg>
        <pc:sldLayoutChg chg="modSp">
          <pc:chgData name="Stan Cox" userId="9376f276357bfffd" providerId="LiveId" clId="{B645010F-9DA8-49A0-9D7E-6200B80B8617}" dt="2023-03-19T02:33:50.379" v="0"/>
          <pc:sldLayoutMkLst>
            <pc:docMk/>
            <pc:sldMasterMk cId="0" sldId="2147483648"/>
            <pc:sldLayoutMk cId="1237035494" sldId="2147483651"/>
          </pc:sldLayoutMkLst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1237035494" sldId="2147483651"/>
              <ac:spMk id="2" creationId="{A93D5E67-0B8C-E365-2423-54D0DA101932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1237035494" sldId="2147483651"/>
              <ac:spMk id="3" creationId="{866B75F8-31EA-CA91-017F-BC218A06CAAA}"/>
            </ac:spMkLst>
          </pc:spChg>
        </pc:sldLayoutChg>
        <pc:sldLayoutChg chg="modSp">
          <pc:chgData name="Stan Cox" userId="9376f276357bfffd" providerId="LiveId" clId="{B645010F-9DA8-49A0-9D7E-6200B80B8617}" dt="2023-03-19T02:33:50.379" v="0"/>
          <pc:sldLayoutMkLst>
            <pc:docMk/>
            <pc:sldMasterMk cId="0" sldId="2147483648"/>
            <pc:sldLayoutMk cId="3028346697" sldId="2147483652"/>
          </pc:sldLayoutMkLst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3028346697" sldId="2147483652"/>
              <ac:spMk id="3" creationId="{CD6FDC49-78B4-D4A4-0E64-BA7CDC6F9858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3028346697" sldId="2147483652"/>
              <ac:spMk id="4" creationId="{5277886D-6949-AE84-0456-BB5E71636348}"/>
            </ac:spMkLst>
          </pc:spChg>
        </pc:sldLayoutChg>
        <pc:sldLayoutChg chg="modSp">
          <pc:chgData name="Stan Cox" userId="9376f276357bfffd" providerId="LiveId" clId="{B645010F-9DA8-49A0-9D7E-6200B80B8617}" dt="2023-03-19T02:33:50.379" v="0"/>
          <pc:sldLayoutMkLst>
            <pc:docMk/>
            <pc:sldMasterMk cId="0" sldId="2147483648"/>
            <pc:sldLayoutMk cId="3002050186" sldId="2147483653"/>
          </pc:sldLayoutMkLst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3002050186" sldId="2147483653"/>
              <ac:spMk id="2" creationId="{5965CE72-CBB4-183C-6F55-725BDEA028CF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3002050186" sldId="2147483653"/>
              <ac:spMk id="3" creationId="{E3E99A30-01D8-1D84-DBAA-D5C61647A2C3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3002050186" sldId="2147483653"/>
              <ac:spMk id="4" creationId="{61D459E3-EBB7-50A3-7158-B5BD13A4CF58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3002050186" sldId="2147483653"/>
              <ac:spMk id="5" creationId="{DFD797EA-F0CD-1435-F7A1-69A58C3640EA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3002050186" sldId="2147483653"/>
              <ac:spMk id="6" creationId="{4F15033D-2D86-4974-AEE8-4139F21274BD}"/>
            </ac:spMkLst>
          </pc:spChg>
        </pc:sldLayoutChg>
        <pc:sldLayoutChg chg="modSp">
          <pc:chgData name="Stan Cox" userId="9376f276357bfffd" providerId="LiveId" clId="{B645010F-9DA8-49A0-9D7E-6200B80B8617}" dt="2023-03-19T02:33:50.379" v="0"/>
          <pc:sldLayoutMkLst>
            <pc:docMk/>
            <pc:sldMasterMk cId="0" sldId="2147483648"/>
            <pc:sldLayoutMk cId="415437994" sldId="2147483656"/>
          </pc:sldLayoutMkLst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415437994" sldId="2147483656"/>
              <ac:spMk id="2" creationId="{12BE0EAE-3CA3-7997-03D9-0F28074645DC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415437994" sldId="2147483656"/>
              <ac:spMk id="3" creationId="{C49D8DAC-29F7-F0E3-BD30-5C79EB54D00C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415437994" sldId="2147483656"/>
              <ac:spMk id="4" creationId="{043688C7-DAF6-710F-5443-7C5F9099F317}"/>
            </ac:spMkLst>
          </pc:spChg>
        </pc:sldLayoutChg>
        <pc:sldLayoutChg chg="modSp">
          <pc:chgData name="Stan Cox" userId="9376f276357bfffd" providerId="LiveId" clId="{B645010F-9DA8-49A0-9D7E-6200B80B8617}" dt="2023-03-19T02:33:50.379" v="0"/>
          <pc:sldLayoutMkLst>
            <pc:docMk/>
            <pc:sldMasterMk cId="0" sldId="2147483648"/>
            <pc:sldLayoutMk cId="2913151398" sldId="2147483657"/>
          </pc:sldLayoutMkLst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2913151398" sldId="2147483657"/>
              <ac:spMk id="2" creationId="{6D7BD18F-E8D4-D94C-F4E6-E15E0176660D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2913151398" sldId="2147483657"/>
              <ac:spMk id="3" creationId="{DE51056C-1027-FE8A-22CF-756AE88A1C21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2913151398" sldId="2147483657"/>
              <ac:spMk id="4" creationId="{816F2D4E-2D9A-4EA0-5693-84F6DED678AF}"/>
            </ac:spMkLst>
          </pc:spChg>
        </pc:sldLayoutChg>
        <pc:sldLayoutChg chg="modSp">
          <pc:chgData name="Stan Cox" userId="9376f276357bfffd" providerId="LiveId" clId="{B645010F-9DA8-49A0-9D7E-6200B80B8617}" dt="2023-03-19T02:33:50.379" v="0"/>
          <pc:sldLayoutMkLst>
            <pc:docMk/>
            <pc:sldMasterMk cId="0" sldId="2147483648"/>
            <pc:sldLayoutMk cId="3888572468" sldId="2147483659"/>
          </pc:sldLayoutMkLst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3888572468" sldId="2147483659"/>
              <ac:spMk id="2" creationId="{66474F1B-B20C-E706-2F93-35EA934B568B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3888572468" sldId="2147483659"/>
              <ac:spMk id="3" creationId="{F387B218-87EC-8EF5-965E-1FB4614D6BA0}"/>
            </ac:spMkLst>
          </pc:spChg>
        </pc:sldLayoutChg>
        <pc:sldLayoutChg chg="modSp">
          <pc:chgData name="Stan Cox" userId="9376f276357bfffd" providerId="LiveId" clId="{B645010F-9DA8-49A0-9D7E-6200B80B8617}" dt="2023-03-19T02:33:50.379" v="0"/>
          <pc:sldLayoutMkLst>
            <pc:docMk/>
            <pc:sldMasterMk cId="0" sldId="2147483648"/>
            <pc:sldLayoutMk cId="2665505603" sldId="2147483660"/>
          </pc:sldLayoutMkLst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2665505603" sldId="2147483660"/>
              <ac:spMk id="2" creationId="{79A26332-9426-47D4-62F4-710B26E6F32D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2665505603" sldId="2147483660"/>
              <ac:spMk id="3" creationId="{587FEF1B-9AFE-EC14-CAC4-C526CBBA33F2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2665505603" sldId="2147483660"/>
              <ac:spMk id="4" creationId="{8B24E6CD-1B12-45E6-57DE-164B1DE5E8E9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2665505603" sldId="2147483660"/>
              <ac:spMk id="5" creationId="{6442CA24-33EE-B59E-A271-8B8852D55FE1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2665505603" sldId="2147483660"/>
              <ac:spMk id="6" creationId="{21D30CFC-72BB-BD0F-ECC5-0CA76ED536D5}"/>
            </ac:spMkLst>
          </pc:spChg>
          <pc:spChg chg="mod">
            <ac:chgData name="Stan Cox" userId="9376f276357bfffd" providerId="LiveId" clId="{B645010F-9DA8-49A0-9D7E-6200B80B8617}" dt="2023-03-19T02:33:50.379" v="0"/>
            <ac:spMkLst>
              <pc:docMk/>
              <pc:sldMasterMk cId="0" sldId="2147483648"/>
              <pc:sldLayoutMk cId="2665505603" sldId="2147483660"/>
              <ac:spMk id="7" creationId="{054FD8CC-D26B-F500-1C24-D0910DC0A6EA}"/>
            </ac:spMkLst>
          </pc:spChg>
        </pc:sldLayoutChg>
      </pc:sldMasterChg>
      <pc:sldMasterChg chg="setBg delSldLayout modSldLayout">
        <pc:chgData name="Stan Cox" userId="9376f276357bfffd" providerId="LiveId" clId="{B645010F-9DA8-49A0-9D7E-6200B80B8617}" dt="2023-03-19T03:18:59.202" v="2167" actId="47"/>
        <pc:sldMasterMkLst>
          <pc:docMk/>
          <pc:sldMasterMk cId="1072425336" sldId="2147483661"/>
        </pc:sldMasterMkLst>
        <pc:sldLayoutChg chg="setBg">
          <pc:chgData name="Stan Cox" userId="9376f276357bfffd" providerId="LiveId" clId="{B645010F-9DA8-49A0-9D7E-6200B80B8617}" dt="2023-03-19T02:47:02.981" v="5"/>
          <pc:sldLayoutMkLst>
            <pc:docMk/>
            <pc:sldMasterMk cId="1072425336" sldId="2147483661"/>
            <pc:sldLayoutMk cId="3782698841" sldId="2147483662"/>
          </pc:sldLayoutMkLst>
        </pc:sldLayoutChg>
        <pc:sldLayoutChg chg="setBg">
          <pc:chgData name="Stan Cox" userId="9376f276357bfffd" providerId="LiveId" clId="{B645010F-9DA8-49A0-9D7E-6200B80B8617}" dt="2023-03-19T02:47:02.981" v="5"/>
          <pc:sldLayoutMkLst>
            <pc:docMk/>
            <pc:sldMasterMk cId="1072425336" sldId="2147483661"/>
            <pc:sldLayoutMk cId="4036080097" sldId="2147483663"/>
          </pc:sldLayoutMkLst>
        </pc:sldLayoutChg>
        <pc:sldLayoutChg chg="setBg">
          <pc:chgData name="Stan Cox" userId="9376f276357bfffd" providerId="LiveId" clId="{B645010F-9DA8-49A0-9D7E-6200B80B8617}" dt="2023-03-19T02:47:02.981" v="5"/>
          <pc:sldLayoutMkLst>
            <pc:docMk/>
            <pc:sldMasterMk cId="1072425336" sldId="2147483661"/>
            <pc:sldLayoutMk cId="3594570229" sldId="2147483664"/>
          </pc:sldLayoutMkLst>
        </pc:sldLayoutChg>
        <pc:sldLayoutChg chg="setBg">
          <pc:chgData name="Stan Cox" userId="9376f276357bfffd" providerId="LiveId" clId="{B645010F-9DA8-49A0-9D7E-6200B80B8617}" dt="2023-03-19T02:47:02.981" v="5"/>
          <pc:sldLayoutMkLst>
            <pc:docMk/>
            <pc:sldMasterMk cId="1072425336" sldId="2147483661"/>
            <pc:sldLayoutMk cId="2746556966" sldId="2147483665"/>
          </pc:sldLayoutMkLst>
        </pc:sldLayoutChg>
        <pc:sldLayoutChg chg="setBg">
          <pc:chgData name="Stan Cox" userId="9376f276357bfffd" providerId="LiveId" clId="{B645010F-9DA8-49A0-9D7E-6200B80B8617}" dt="2023-03-19T02:47:02.981" v="5"/>
          <pc:sldLayoutMkLst>
            <pc:docMk/>
            <pc:sldMasterMk cId="1072425336" sldId="2147483661"/>
            <pc:sldLayoutMk cId="3776888593" sldId="2147483666"/>
          </pc:sldLayoutMkLst>
        </pc:sldLayoutChg>
        <pc:sldLayoutChg chg="setBg">
          <pc:chgData name="Stan Cox" userId="9376f276357bfffd" providerId="LiveId" clId="{B645010F-9DA8-49A0-9D7E-6200B80B8617}" dt="2023-03-19T02:47:02.981" v="5"/>
          <pc:sldLayoutMkLst>
            <pc:docMk/>
            <pc:sldMasterMk cId="1072425336" sldId="2147483661"/>
            <pc:sldLayoutMk cId="4281325645" sldId="2147483667"/>
          </pc:sldLayoutMkLst>
        </pc:sldLayoutChg>
        <pc:sldLayoutChg chg="setBg">
          <pc:chgData name="Stan Cox" userId="9376f276357bfffd" providerId="LiveId" clId="{B645010F-9DA8-49A0-9D7E-6200B80B8617}" dt="2023-03-19T02:47:02.981" v="5"/>
          <pc:sldLayoutMkLst>
            <pc:docMk/>
            <pc:sldMasterMk cId="1072425336" sldId="2147483661"/>
            <pc:sldLayoutMk cId="3304754180" sldId="2147483668"/>
          </pc:sldLayoutMkLst>
        </pc:sldLayoutChg>
        <pc:sldLayoutChg chg="setBg">
          <pc:chgData name="Stan Cox" userId="9376f276357bfffd" providerId="LiveId" clId="{B645010F-9DA8-49A0-9D7E-6200B80B8617}" dt="2023-03-19T02:47:02.981" v="5"/>
          <pc:sldLayoutMkLst>
            <pc:docMk/>
            <pc:sldMasterMk cId="1072425336" sldId="2147483661"/>
            <pc:sldLayoutMk cId="2869430944" sldId="2147483669"/>
          </pc:sldLayoutMkLst>
        </pc:sldLayoutChg>
        <pc:sldLayoutChg chg="setBg">
          <pc:chgData name="Stan Cox" userId="9376f276357bfffd" providerId="LiveId" clId="{B645010F-9DA8-49A0-9D7E-6200B80B8617}" dt="2023-03-19T02:47:02.981" v="5"/>
          <pc:sldLayoutMkLst>
            <pc:docMk/>
            <pc:sldMasterMk cId="1072425336" sldId="2147483661"/>
            <pc:sldLayoutMk cId="275433862" sldId="2147483670"/>
          </pc:sldLayoutMkLst>
        </pc:sldLayoutChg>
        <pc:sldLayoutChg chg="setBg">
          <pc:chgData name="Stan Cox" userId="9376f276357bfffd" providerId="LiveId" clId="{B645010F-9DA8-49A0-9D7E-6200B80B8617}" dt="2023-03-19T02:47:02.981" v="5"/>
          <pc:sldLayoutMkLst>
            <pc:docMk/>
            <pc:sldMasterMk cId="1072425336" sldId="2147483661"/>
            <pc:sldLayoutMk cId="3873325014" sldId="2147483671"/>
          </pc:sldLayoutMkLst>
        </pc:sldLayoutChg>
        <pc:sldLayoutChg chg="setBg">
          <pc:chgData name="Stan Cox" userId="9376f276357bfffd" providerId="LiveId" clId="{B645010F-9DA8-49A0-9D7E-6200B80B8617}" dt="2023-03-19T02:47:02.981" v="5"/>
          <pc:sldLayoutMkLst>
            <pc:docMk/>
            <pc:sldMasterMk cId="1072425336" sldId="2147483661"/>
            <pc:sldLayoutMk cId="804113783" sldId="2147483672"/>
          </pc:sldLayoutMkLst>
        </pc:sldLayoutChg>
        <pc:sldLayoutChg chg="del setBg">
          <pc:chgData name="Stan Cox" userId="9376f276357bfffd" providerId="LiveId" clId="{B645010F-9DA8-49A0-9D7E-6200B80B8617}" dt="2023-03-19T03:18:59.202" v="2167" actId="47"/>
          <pc:sldLayoutMkLst>
            <pc:docMk/>
            <pc:sldMasterMk cId="1072425336" sldId="2147483661"/>
            <pc:sldLayoutMk cId="3659934873" sldId="2147483673"/>
          </pc:sldLayoutMkLst>
        </pc:sldLayoutChg>
      </pc:sldMasterChg>
      <pc:sldMasterChg chg="del delSldLayout">
        <pc:chgData name="Stan Cox" userId="9376f276357bfffd" providerId="LiveId" clId="{B645010F-9DA8-49A0-9D7E-6200B80B8617}" dt="2023-03-19T03:27:41.746" v="2531" actId="47"/>
        <pc:sldMasterMkLst>
          <pc:docMk/>
          <pc:sldMasterMk cId="3961986447" sldId="2147483673"/>
        </pc:sldMasterMkLst>
        <pc:sldLayoutChg chg="del">
          <pc:chgData name="Stan Cox" userId="9376f276357bfffd" providerId="LiveId" clId="{B645010F-9DA8-49A0-9D7E-6200B80B8617}" dt="2023-03-19T03:27:41.746" v="2531" actId="47"/>
          <pc:sldLayoutMkLst>
            <pc:docMk/>
            <pc:sldMasterMk cId="3961986447" sldId="2147483673"/>
            <pc:sldLayoutMk cId="2841324898" sldId="2147483674"/>
          </pc:sldLayoutMkLst>
        </pc:sldLayoutChg>
        <pc:sldLayoutChg chg="del">
          <pc:chgData name="Stan Cox" userId="9376f276357bfffd" providerId="LiveId" clId="{B645010F-9DA8-49A0-9D7E-6200B80B8617}" dt="2023-03-19T03:27:41.746" v="2531" actId="47"/>
          <pc:sldLayoutMkLst>
            <pc:docMk/>
            <pc:sldMasterMk cId="3961986447" sldId="2147483673"/>
            <pc:sldLayoutMk cId="577256554" sldId="2147483675"/>
          </pc:sldLayoutMkLst>
        </pc:sldLayoutChg>
        <pc:sldLayoutChg chg="del">
          <pc:chgData name="Stan Cox" userId="9376f276357bfffd" providerId="LiveId" clId="{B645010F-9DA8-49A0-9D7E-6200B80B8617}" dt="2023-03-19T03:27:41.746" v="2531" actId="47"/>
          <pc:sldLayoutMkLst>
            <pc:docMk/>
            <pc:sldMasterMk cId="3961986447" sldId="2147483673"/>
            <pc:sldLayoutMk cId="3051311680" sldId="2147483676"/>
          </pc:sldLayoutMkLst>
        </pc:sldLayoutChg>
        <pc:sldLayoutChg chg="del">
          <pc:chgData name="Stan Cox" userId="9376f276357bfffd" providerId="LiveId" clId="{B645010F-9DA8-49A0-9D7E-6200B80B8617}" dt="2023-03-19T03:27:41.746" v="2531" actId="47"/>
          <pc:sldLayoutMkLst>
            <pc:docMk/>
            <pc:sldMasterMk cId="3961986447" sldId="2147483673"/>
            <pc:sldLayoutMk cId="1885842946" sldId="2147483677"/>
          </pc:sldLayoutMkLst>
        </pc:sldLayoutChg>
        <pc:sldLayoutChg chg="del">
          <pc:chgData name="Stan Cox" userId="9376f276357bfffd" providerId="LiveId" clId="{B645010F-9DA8-49A0-9D7E-6200B80B8617}" dt="2023-03-19T03:27:41.746" v="2531" actId="47"/>
          <pc:sldLayoutMkLst>
            <pc:docMk/>
            <pc:sldMasterMk cId="3961986447" sldId="2147483673"/>
            <pc:sldLayoutMk cId="325628099" sldId="2147483678"/>
          </pc:sldLayoutMkLst>
        </pc:sldLayoutChg>
        <pc:sldLayoutChg chg="del">
          <pc:chgData name="Stan Cox" userId="9376f276357bfffd" providerId="LiveId" clId="{B645010F-9DA8-49A0-9D7E-6200B80B8617}" dt="2023-03-19T03:27:41.746" v="2531" actId="47"/>
          <pc:sldLayoutMkLst>
            <pc:docMk/>
            <pc:sldMasterMk cId="3961986447" sldId="2147483673"/>
            <pc:sldLayoutMk cId="3530596626" sldId="2147483679"/>
          </pc:sldLayoutMkLst>
        </pc:sldLayoutChg>
        <pc:sldLayoutChg chg="del">
          <pc:chgData name="Stan Cox" userId="9376f276357bfffd" providerId="LiveId" clId="{B645010F-9DA8-49A0-9D7E-6200B80B8617}" dt="2023-03-19T03:27:41.746" v="2531" actId="47"/>
          <pc:sldLayoutMkLst>
            <pc:docMk/>
            <pc:sldMasterMk cId="3961986447" sldId="2147483673"/>
            <pc:sldLayoutMk cId="408233360" sldId="2147483680"/>
          </pc:sldLayoutMkLst>
        </pc:sldLayoutChg>
        <pc:sldLayoutChg chg="del">
          <pc:chgData name="Stan Cox" userId="9376f276357bfffd" providerId="LiveId" clId="{B645010F-9DA8-49A0-9D7E-6200B80B8617}" dt="2023-03-19T03:27:41.746" v="2531" actId="47"/>
          <pc:sldLayoutMkLst>
            <pc:docMk/>
            <pc:sldMasterMk cId="3961986447" sldId="2147483673"/>
            <pc:sldLayoutMk cId="2844559242" sldId="2147483681"/>
          </pc:sldLayoutMkLst>
        </pc:sldLayoutChg>
        <pc:sldLayoutChg chg="del">
          <pc:chgData name="Stan Cox" userId="9376f276357bfffd" providerId="LiveId" clId="{B645010F-9DA8-49A0-9D7E-6200B80B8617}" dt="2023-03-19T03:27:41.746" v="2531" actId="47"/>
          <pc:sldLayoutMkLst>
            <pc:docMk/>
            <pc:sldMasterMk cId="3961986447" sldId="2147483673"/>
            <pc:sldLayoutMk cId="3818238551" sldId="2147483682"/>
          </pc:sldLayoutMkLst>
        </pc:sldLayoutChg>
        <pc:sldLayoutChg chg="del">
          <pc:chgData name="Stan Cox" userId="9376f276357bfffd" providerId="LiveId" clId="{B645010F-9DA8-49A0-9D7E-6200B80B8617}" dt="2023-03-19T03:27:41.746" v="2531" actId="47"/>
          <pc:sldLayoutMkLst>
            <pc:docMk/>
            <pc:sldMasterMk cId="3961986447" sldId="2147483673"/>
            <pc:sldLayoutMk cId="661792438" sldId="2147483683"/>
          </pc:sldLayoutMkLst>
        </pc:sldLayoutChg>
        <pc:sldLayoutChg chg="del">
          <pc:chgData name="Stan Cox" userId="9376f276357bfffd" providerId="LiveId" clId="{B645010F-9DA8-49A0-9D7E-6200B80B8617}" dt="2023-03-19T03:27:41.746" v="2531" actId="47"/>
          <pc:sldLayoutMkLst>
            <pc:docMk/>
            <pc:sldMasterMk cId="3961986447" sldId="2147483673"/>
            <pc:sldLayoutMk cId="1728919913" sldId="214748368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B6630C9-331F-B8AA-A18B-4FF8A17AE7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60987" cy="92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oper Black" panose="0208090404030B020404" pitchFamily="18" charset="0"/>
              </a:defRPr>
            </a:lvl1pPr>
          </a:lstStyle>
          <a:p>
            <a:r>
              <a:rPr lang="en-US" altLang="en-US" sz="2000" dirty="0">
                <a:latin typeface="Bebas Neue" panose="020B0606020202050201" pitchFamily="34" charset="0"/>
              </a:rPr>
              <a:t>The Destructive Path of the Sinner</a:t>
            </a:r>
          </a:p>
          <a:p>
            <a:r>
              <a:rPr lang="en-US" altLang="en-US" dirty="0">
                <a:latin typeface="+mn-lt"/>
              </a:rPr>
              <a:t>Ecclesiastes 9:18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A2F4A00-18A4-494A-2FBE-3DCCFAD87A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March 19, 2023 @ 11am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36AFDDED-8C02-D064-4DF9-7A2FC43982A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 dirty="0"/>
              <a:t>West Side church of Christ, Stan Cox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7E741F81-31FC-056B-0567-DE8C61FA1C6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  soundteaching.org  </a:t>
            </a:r>
            <a:fld id="{F540BAF9-9FEB-4769-B9F3-6FFB925D24D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2944B68-0D52-E783-B5F9-17B521F2A9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19DF6DE-E3B1-D7A0-D613-77EA1283D6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0155DF7-9FA0-170C-24E0-6A72F9E58E9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AF949427-7DB0-4220-A6CE-7A377E341F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F787A068-10DA-06C3-1331-A6A12B7A33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8AAD1785-DBF2-CF38-19D9-90359FDA8F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7B3C2B-10FC-4A62-8355-150BC01D62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Introduction: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In the last several weeks we had some destructive weather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Fortunately here at the building, other than some strong winds, there was only rain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Same at my house, though I know where some of you were, it was more violent.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There was a tornado spotted near here, but it did not touch down.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Siren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Reminds me of other times I have seen such severe weather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Tornado in the distance in Odessa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Mayfest hailstorm a couple of decades ago (destruction to downtown)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downtown tornado that also damaged River Oaks (P.A. and </a:t>
            </a:r>
            <a:r>
              <a:rPr lang="en-US" dirty="0" err="1">
                <a:latin typeface="+mn-lt"/>
              </a:rPr>
              <a:t>Tippy’s</a:t>
            </a:r>
            <a:r>
              <a:rPr lang="en-US" dirty="0">
                <a:latin typeface="+mn-lt"/>
              </a:rPr>
              <a:t> porch, fieldhouse, trees ripped up, AC off of building)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horrible tornado that hit the Oklahoma City area about a decade ago (Jeremiah was up there when it happened)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Also reminds me of the text of Ecclesiastes 9:18</a:t>
            </a:r>
          </a:p>
          <a:p>
            <a:pPr defTabSz="931774">
              <a:defRPr/>
            </a:pPr>
            <a:r>
              <a:rPr lang="en-US" b="1" dirty="0">
                <a:latin typeface="+mn-lt"/>
              </a:rPr>
              <a:t>(Ecclesiastes 9:18), </a:t>
            </a:r>
            <a:r>
              <a:rPr lang="en-US" i="1" dirty="0">
                <a:latin typeface="+mn-lt"/>
              </a:rPr>
              <a:t>“</a:t>
            </a:r>
            <a:r>
              <a:rPr lang="en-US" altLang="en-US" i="1" dirty="0">
                <a:latin typeface="+mn-lt"/>
              </a:rPr>
              <a:t>Wisdom is better than weapons of war; </a:t>
            </a:r>
            <a:r>
              <a:rPr lang="en-US" altLang="en-US" i="1" u="sng" dirty="0">
                <a:latin typeface="+mn-lt"/>
              </a:rPr>
              <a:t>But one sinner destroys much good</a:t>
            </a:r>
            <a:r>
              <a:rPr lang="en-US" altLang="en-US" i="1" dirty="0">
                <a:latin typeface="+mn-lt"/>
              </a:rPr>
              <a:t>”</a:t>
            </a:r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Just like the path of a tornado or hurricane, a sinner leaves destruction everywhere he goes.</a:t>
            </a:r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Consider the following…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B3C2B-10FC-4A62-8355-150BC01D622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63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>
                  <a:glow rad="76200">
                    <a:schemeClr val="tx1">
                      <a:alpha val="44000"/>
                    </a:schemeClr>
                  </a:glow>
                </a:effectLst>
                <a:latin typeface="+mn-lt"/>
              </a:rPr>
              <a:t>The Sinful Path Destroys…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Ideal Society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 person’s influence can corrupt an entire society (family, church, country)</a:t>
            </a:r>
          </a:p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(Galatians 5:9), [Influence of Judaizers], </a:t>
            </a:r>
            <a:r>
              <a:rPr lang="en-US" altLang="en-US" i="1" dirty="0">
                <a:latin typeface="+mn-lt"/>
              </a:rPr>
              <a:t>“A little leaven leavens the whole lump.”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[CLICK] The Influence of Truth</a:t>
            </a:r>
          </a:p>
          <a:p>
            <a:pPr defTabSz="931774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(Matthew 18:6-7), </a:t>
            </a:r>
            <a:r>
              <a:rPr lang="en-US" altLang="en-US" i="1" dirty="0">
                <a:latin typeface="+mn-lt"/>
              </a:rPr>
              <a:t>“Whoever causes one of these little ones who believe in Me to sin, it would be better for him if a millstone were hung around his neck, and he were drowned in the depth of the sea. </a:t>
            </a:r>
            <a:r>
              <a:rPr lang="en-US" altLang="en-US" i="1" baseline="30000" dirty="0">
                <a:latin typeface="+mn-lt"/>
              </a:rPr>
              <a:t>7</a:t>
            </a:r>
            <a:r>
              <a:rPr lang="en-US" altLang="en-US" i="1" dirty="0">
                <a:latin typeface="+mn-lt"/>
              </a:rPr>
              <a:t>Woe to the world because of offenses! For </a:t>
            </a:r>
            <a:r>
              <a:rPr lang="en-US" altLang="en-US" i="1" u="sng" dirty="0">
                <a:latin typeface="+mn-lt"/>
              </a:rPr>
              <a:t>offenses must come, but woe to that man by                      whom the offense comes</a:t>
            </a:r>
            <a:r>
              <a:rPr lang="en-US" altLang="en-US" i="1" dirty="0">
                <a:latin typeface="+mn-lt"/>
              </a:rPr>
              <a:t>!”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[CLICK] A Good Conscience</a:t>
            </a:r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 is nothing more important to successful living before God than a good and tender conscience!</a:t>
            </a:r>
          </a:p>
          <a:p>
            <a:pPr defTabSz="931774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 John 3:20-21), </a:t>
            </a:r>
            <a:r>
              <a:rPr lang="en-US" altLang="en-US" i="1" dirty="0">
                <a:latin typeface="+mn-lt"/>
              </a:rPr>
              <a:t>“For if our heart condemns us, God is greater than our heart, and knows all things. </a:t>
            </a:r>
            <a:r>
              <a:rPr lang="en-US" altLang="en-US" i="1" u="none" baseline="30000" dirty="0">
                <a:latin typeface="+mn-lt"/>
              </a:rPr>
              <a:t>21</a:t>
            </a:r>
            <a:r>
              <a:rPr lang="en-US" altLang="en-US" i="1" u="sng" dirty="0">
                <a:latin typeface="+mn-lt"/>
              </a:rPr>
              <a:t>Beloved, if our heart does not condemn us, we have confidence toward God</a:t>
            </a:r>
            <a:r>
              <a:rPr lang="en-US" altLang="en-US" i="1" dirty="0">
                <a:latin typeface="+mn-lt"/>
              </a:rPr>
              <a:t>.”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[CLICK] His Own Happiness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 leads to unhappiness! Not the joy that is promised by the world.</a:t>
            </a:r>
          </a:p>
          <a:p>
            <a:pPr defTabSz="931774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(Proverbs 13:15), </a:t>
            </a:r>
            <a:r>
              <a:rPr lang="en-US" altLang="en-US" i="1" dirty="0">
                <a:latin typeface="+mn-lt"/>
              </a:rPr>
              <a:t>“Good understanding gains favor, b</a:t>
            </a:r>
            <a:r>
              <a:rPr lang="en-US" altLang="en-US" i="1" u="sng" dirty="0">
                <a:latin typeface="+mn-lt"/>
              </a:rPr>
              <a:t>ut the way of the unfaithful is hard</a:t>
            </a:r>
            <a:r>
              <a:rPr lang="en-US" altLang="en-US" i="1" dirty="0">
                <a:latin typeface="+mn-lt"/>
              </a:rPr>
              <a:t>.”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[CLICK] His Own Soul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 individual gives account for himself. No “causal factors” will excuse disobedience. We can’t blame anyone else!</a:t>
            </a:r>
          </a:p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(Acts 13:46), 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en-US" altLang="en-US" b="0" i="1" dirty="0">
                <a:latin typeface="+mn-lt"/>
              </a:rPr>
              <a:t>Then Paul and Barnabas grew bold and said, ‘It was necessary that the word of God should be spoken to you first; but </a:t>
            </a:r>
            <a:r>
              <a:rPr lang="en-US" altLang="en-US" b="0" i="1" u="sng" dirty="0">
                <a:latin typeface="+mn-lt"/>
              </a:rPr>
              <a:t>since you reject it, and judge yourselves unworthy of everlasting life</a:t>
            </a:r>
            <a:r>
              <a:rPr lang="en-US" altLang="en-US" b="0" i="1" dirty="0">
                <a:latin typeface="+mn-lt"/>
              </a:rPr>
              <a:t>, behold, we turn to the Gentiles.’”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[CLICK] The Souls of Others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Consider the horror of being responsible for leading others astray</a:t>
            </a:r>
          </a:p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(Matthew 15:14), “</a:t>
            </a:r>
            <a:r>
              <a:rPr lang="en-US" altLang="en-US" dirty="0">
                <a:latin typeface="+mn-lt"/>
              </a:rPr>
              <a:t>“Let them alone. They are blind leaders of the blind. </a:t>
            </a:r>
            <a:r>
              <a:rPr lang="en-US" altLang="en-US" u="sng" dirty="0">
                <a:latin typeface="+mn-lt"/>
              </a:rPr>
              <a:t>And if the blind leads the blind, both will fall into a ditch</a:t>
            </a:r>
            <a:r>
              <a:rPr lang="en-US" altLang="en-US" dirty="0">
                <a:latin typeface="+mn-lt"/>
              </a:rPr>
              <a:t>.”</a:t>
            </a:r>
          </a:p>
          <a:p>
            <a:r>
              <a:rPr lang="en-US" b="1" dirty="0">
                <a:latin typeface="+mn-lt"/>
              </a:rPr>
              <a:t>(Luke 17:1-2), </a:t>
            </a:r>
            <a:r>
              <a:rPr lang="en-US" i="1" dirty="0">
                <a:latin typeface="+mn-lt"/>
              </a:rPr>
              <a:t>“Then He said to the disciples, ‘It is impossible that no offenses should come, but woe to him through whom they do come!</a:t>
            </a:r>
            <a:r>
              <a:rPr lang="en-US" i="1" baseline="30000" dirty="0">
                <a:latin typeface="+mn-lt"/>
              </a:rPr>
              <a:t> 2</a:t>
            </a:r>
            <a:r>
              <a:rPr lang="en-US" i="1" dirty="0">
                <a:latin typeface="+mn-lt"/>
              </a:rPr>
              <a:t> It would be better for him if a millstone were hung around his neck, and he were thrown into the sea, than that he should offend one of these little ones.’”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B3C2B-10FC-4A62-8355-150BC01D622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49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Conclusion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Consider some scriptures that show the blessing, healing and peace that comes from the righteous.</a:t>
            </a:r>
          </a:p>
          <a:p>
            <a:r>
              <a:rPr lang="en-US" b="1" dirty="0">
                <a:latin typeface="+mn-lt"/>
              </a:rPr>
              <a:t>(Matthew 5:5-9),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“Blessed are the meek, for they shall inherit the earth. </a:t>
            </a:r>
            <a:r>
              <a:rPr lang="en-US" i="1" baseline="30000" dirty="0">
                <a:latin typeface="+mn-lt"/>
              </a:rPr>
              <a:t>6</a:t>
            </a:r>
            <a:r>
              <a:rPr lang="en-US" i="1" dirty="0">
                <a:latin typeface="+mn-lt"/>
              </a:rPr>
              <a:t> Blessed are those who hunger and thirst for righteousness, for they shall be filled. </a:t>
            </a:r>
            <a:r>
              <a:rPr lang="en-US" i="1" baseline="30000" dirty="0">
                <a:latin typeface="+mn-lt"/>
              </a:rPr>
              <a:t>7</a:t>
            </a:r>
            <a:r>
              <a:rPr lang="en-US" i="1" dirty="0">
                <a:latin typeface="+mn-lt"/>
              </a:rPr>
              <a:t> Blessed are the merciful, for they shall obtain mercy. </a:t>
            </a:r>
            <a:r>
              <a:rPr lang="en-US" i="1" baseline="30000" dirty="0">
                <a:latin typeface="+mn-lt"/>
              </a:rPr>
              <a:t>8</a:t>
            </a:r>
            <a:r>
              <a:rPr lang="en-US" i="1" dirty="0">
                <a:latin typeface="+mn-lt"/>
              </a:rPr>
              <a:t> Blessed are the pure in heart, for they shall see God. </a:t>
            </a:r>
            <a:r>
              <a:rPr lang="en-US" i="1" baseline="30000" dirty="0">
                <a:latin typeface="+mn-lt"/>
              </a:rPr>
              <a:t>9</a:t>
            </a:r>
            <a:r>
              <a:rPr lang="en-US" i="1" dirty="0">
                <a:latin typeface="+mn-lt"/>
              </a:rPr>
              <a:t> Blessed are the peacemakers, for they shall be called sons of God.”</a:t>
            </a:r>
          </a:p>
          <a:p>
            <a:r>
              <a:rPr lang="en-US" b="1" dirty="0">
                <a:latin typeface="+mn-lt"/>
              </a:rPr>
              <a:t>(Matthew 10:16), </a:t>
            </a:r>
            <a:r>
              <a:rPr lang="en-US" i="1" dirty="0">
                <a:latin typeface="+mn-lt"/>
              </a:rPr>
              <a:t>“Behold, I send you out as sheep in the midst of wolves. Therefore be wise as serpents and harmless as doves.”</a:t>
            </a:r>
          </a:p>
          <a:p>
            <a:r>
              <a:rPr lang="en-US" b="1" dirty="0">
                <a:latin typeface="+mn-lt"/>
              </a:rPr>
              <a:t>(James 3:17-18), </a:t>
            </a:r>
            <a:r>
              <a:rPr lang="en-US" i="1" dirty="0">
                <a:latin typeface="+mn-lt"/>
              </a:rPr>
              <a:t>“But the wisdom that is from above is first pure, then peaceable, gentle, willing to yield, full of mercy and good fruits, without partiality and without hypocrisy.</a:t>
            </a:r>
            <a:r>
              <a:rPr lang="en-US" i="1" baseline="30000" dirty="0">
                <a:latin typeface="+mn-lt"/>
              </a:rPr>
              <a:t> 18</a:t>
            </a:r>
            <a:r>
              <a:rPr lang="en-US" i="1" dirty="0">
                <a:latin typeface="+mn-lt"/>
              </a:rPr>
              <a:t> Now the fruit of righteousness is sown in peace by those who make peace.”</a:t>
            </a:r>
          </a:p>
          <a:p>
            <a:r>
              <a:rPr lang="en-US" b="1" dirty="0">
                <a:latin typeface="+mn-lt"/>
              </a:rPr>
              <a:t>(Romans 12:17-21), </a:t>
            </a:r>
            <a:r>
              <a:rPr lang="en-US" i="1" dirty="0">
                <a:latin typeface="+mn-lt"/>
              </a:rPr>
              <a:t>“Repay no one evil for evil. Have regard for good things in the sight of all men.</a:t>
            </a:r>
            <a:r>
              <a:rPr lang="en-US" i="1" baseline="30000" dirty="0">
                <a:latin typeface="+mn-lt"/>
              </a:rPr>
              <a:t> 18</a:t>
            </a:r>
            <a:r>
              <a:rPr lang="en-US" i="1" dirty="0">
                <a:latin typeface="+mn-lt"/>
              </a:rPr>
              <a:t> If it is possible, as much as depends on you, live peaceably with all men.</a:t>
            </a:r>
            <a:r>
              <a:rPr lang="en-US" i="1" baseline="30000" dirty="0">
                <a:latin typeface="+mn-lt"/>
              </a:rPr>
              <a:t> 19</a:t>
            </a:r>
            <a:r>
              <a:rPr lang="en-US" i="1" dirty="0">
                <a:latin typeface="+mn-lt"/>
              </a:rPr>
              <a:t> Beloved, do not avenge yourselves, but rather give place to wrath; for it is written, “Vengeance is Mine, I will repay,” says the Lord.</a:t>
            </a:r>
            <a:r>
              <a:rPr lang="en-US" i="1" baseline="30000" dirty="0">
                <a:latin typeface="+mn-lt"/>
              </a:rPr>
              <a:t> 20</a:t>
            </a:r>
            <a:r>
              <a:rPr lang="en-US" i="1" dirty="0">
                <a:latin typeface="+mn-lt"/>
              </a:rPr>
              <a:t> Therefore ‘If your enemy is hungry, feed him; if he is thirsty, give him a drink; for in so doing you will heap coals of fire on his head.’ </a:t>
            </a:r>
            <a:r>
              <a:rPr lang="en-US" i="1" baseline="30000" dirty="0">
                <a:latin typeface="+mn-lt"/>
              </a:rPr>
              <a:t>21</a:t>
            </a:r>
            <a:r>
              <a:rPr lang="en-US" i="1" dirty="0">
                <a:latin typeface="+mn-lt"/>
              </a:rPr>
              <a:t> Do not be overcome by evil, but overcome evil with good.”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 As sinners destroy so much, let us determine to live righteously before God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B3C2B-10FC-4A62-8355-150BC01D622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69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06AE-DE97-4C69-9E86-076EE6B133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69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D67-9F16-4691-8086-C6AB90571D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32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9230-B0C2-483E-9565-E36F7F8EA7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11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54F-CC3A-474D-8771-68439B552C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08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F958-E0FF-4F0D-BD02-981A3D26E1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5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CAC5-2DA3-423B-B0BE-331E78C367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55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D6BD-5A48-4C60-A53E-A64C8BE9C8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88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BD7-658E-4012-AA95-C1B0D97CC2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2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6C8B-6153-4C69-8F06-C812812AF4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75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6C72-CDFE-46EE-817B-65D0750D8C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43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34A4-71EB-4D82-8AEC-6DD8C77CD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3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1FBD-A98B-4F8F-899B-503C6BE78C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42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955B-FABA-E830-BA18-FF9768BAC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B2C4D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21D88-DE95-57B0-4DA3-BF31FC532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3666D8-1893-CE7C-0D0A-B2FA38658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5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-100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955B-FABA-E830-BA18-FF9768BAC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28600"/>
            <a:ext cx="9144000" cy="2387600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6600" dirty="0">
                <a:solidFill>
                  <a:srgbClr val="B2C4D6"/>
                </a:solidFill>
                <a:effectLst>
                  <a:glow rad="76200">
                    <a:schemeClr val="tx1">
                      <a:alpha val="44000"/>
                    </a:schemeClr>
                  </a:glow>
                </a:effectLst>
                <a:latin typeface="Bebas Neue" panose="020B0606020202050201" pitchFamily="34" charset="0"/>
              </a:rPr>
              <a:t>The Sinful Path Destroys…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21D88-DE95-57B0-4DA3-BF31FC532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11430000" cy="49530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Ideal Society</a:t>
            </a:r>
            <a:r>
              <a:rPr lang="en-US" altLang="en-US" sz="4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(Galatians 5:9)</a:t>
            </a:r>
          </a:p>
          <a:p>
            <a:r>
              <a:rPr lang="en-US" alt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Influence of Truth</a:t>
            </a:r>
            <a:r>
              <a:rPr lang="en-US" altLang="en-US" sz="4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(Matthew 18:6-7)</a:t>
            </a:r>
          </a:p>
          <a:p>
            <a:r>
              <a:rPr lang="en-US" alt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Good Conscience</a:t>
            </a:r>
            <a:r>
              <a:rPr lang="en-US" altLang="en-US" sz="4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 John 3:20-21)</a:t>
            </a:r>
          </a:p>
          <a:p>
            <a:r>
              <a:rPr lang="en-US" alt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Own Happiness</a:t>
            </a:r>
            <a:r>
              <a:rPr lang="en-US" altLang="en-US" sz="4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(Proverbs 13:15)</a:t>
            </a:r>
          </a:p>
          <a:p>
            <a:r>
              <a:rPr lang="en-US" alt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Own Soul</a:t>
            </a:r>
            <a:r>
              <a:rPr lang="en-US" altLang="en-US" sz="4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(Acts 13:46)</a:t>
            </a:r>
          </a:p>
          <a:p>
            <a:r>
              <a:rPr lang="en-US" alt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Souls of Others</a:t>
            </a:r>
            <a:r>
              <a:rPr lang="en-US" altLang="en-US" sz="4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(Matthew 15:14)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3B3CC01-ADBA-1A6F-C4FF-5DC2073542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5181600"/>
            <a:ext cx="3124200" cy="11430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B2C4D6"/>
                </a:solidFill>
                <a:effectLst>
                  <a:glow rad="76200">
                    <a:schemeClr val="tx1">
                      <a:alpha val="44000"/>
                    </a:schemeClr>
                  </a:glow>
                </a:effectLst>
                <a:latin typeface="Bebas Neue" panose="020B0606020202050201" pitchFamily="34" charset="0"/>
              </a:rPr>
              <a:t>Conclusion</a:t>
            </a:r>
            <a:endParaRPr lang="en-US" altLang="en-US" i="0" dirty="0">
              <a:latin typeface="Cooper Black" panose="0208090404030B020404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33E7ED5-D8F9-0B11-7CC7-F35D7D5EEE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19800" y="381000"/>
            <a:ext cx="5943600" cy="2895600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sinners destroy so much, let us determine to live righteously before God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114</TotalTime>
  <Words>996</Words>
  <Application>Microsoft Office PowerPoint</Application>
  <PresentationFormat>Widescreen</PresentationFormat>
  <Paragraphs>53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Bebas Neue</vt:lpstr>
      <vt:lpstr>Calibri</vt:lpstr>
      <vt:lpstr>Calibri Light</vt:lpstr>
      <vt:lpstr>Cooper Black</vt:lpstr>
      <vt:lpstr>Times New Roman</vt:lpstr>
      <vt:lpstr>Office Theme</vt:lpstr>
      <vt:lpstr>PowerPoint Presentation</vt:lpstr>
      <vt:lpstr>The Sinful Path Destroys…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Sinner Destroys!</dc:title>
  <dc:creator>Stan Cox</dc:creator>
  <cp:lastModifiedBy>Stan Cox</cp:lastModifiedBy>
  <cp:revision>9</cp:revision>
  <cp:lastPrinted>1601-01-01T00:00:00Z</cp:lastPrinted>
  <dcterms:created xsi:type="dcterms:W3CDTF">2005-03-06T21:44:48Z</dcterms:created>
  <dcterms:modified xsi:type="dcterms:W3CDTF">2023-03-19T03:40:40Z</dcterms:modified>
</cp:coreProperties>
</file>