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D9"/>
    <a:srgbClr val="7E6714"/>
    <a:srgbClr val="F3E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98A6F-EB65-4515-BF44-AA88E52E713D}" v="405" dt="2026-05-23T01:15:3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delSld modSld modHandout">
      <pc:chgData name="Stan Cox" userId="9376f276357bfffd" providerId="LiveId" clId="{D6A38ECA-CFFF-4F81-A50A-FF406F190B2A}" dt="2026-05-23T01:20:31.638" v="1195" actId="2711"/>
      <pc:docMkLst>
        <pc:docMk/>
      </pc:docMkLst>
      <pc:sldChg chg="modSp mod modTransition">
        <pc:chgData name="Stan Cox" userId="9376f276357bfffd" providerId="LiveId" clId="{D6A38ECA-CFFF-4F81-A50A-FF406F190B2A}" dt="2026-05-23T00:49:13.926" v="681" actId="207"/>
        <pc:sldMkLst>
          <pc:docMk/>
          <pc:sldMk cId="2010374903" sldId="256"/>
        </pc:sldMkLst>
        <pc:spChg chg="mod">
          <ac:chgData name="Stan Cox" userId="9376f276357bfffd" providerId="LiveId" clId="{D6A38ECA-CFFF-4F81-A50A-FF406F190B2A}" dt="2026-05-23T00:49:08.538" v="680" actId="207"/>
          <ac:spMkLst>
            <pc:docMk/>
            <pc:sldMk cId="2010374903" sldId="256"/>
            <ac:spMk id="2" creationId="{4B19AA19-83BC-1208-44BC-6BDF14A9477B}"/>
          </ac:spMkLst>
        </pc:spChg>
        <pc:spChg chg="mod">
          <ac:chgData name="Stan Cox" userId="9376f276357bfffd" providerId="LiveId" clId="{D6A38ECA-CFFF-4F81-A50A-FF406F190B2A}" dt="2026-05-23T00:49:13.926" v="681" actId="207"/>
          <ac:spMkLst>
            <pc:docMk/>
            <pc:sldMk cId="2010374903" sldId="256"/>
            <ac:spMk id="3" creationId="{0CEE04CE-9D2D-51BB-71C4-7DAF9BC4744E}"/>
          </ac:spMkLst>
        </pc:spChg>
      </pc:sldChg>
      <pc:sldChg chg="modSp new mod modTransition setBg addAnim delAnim modAnim">
        <pc:chgData name="Stan Cox" userId="9376f276357bfffd" providerId="LiveId" clId="{D6A38ECA-CFFF-4F81-A50A-FF406F190B2A}" dt="2026-05-23T00:48:59.681" v="679" actId="207"/>
        <pc:sldMkLst>
          <pc:docMk/>
          <pc:sldMk cId="4275277420" sldId="257"/>
        </pc:sldMkLst>
        <pc:spChg chg="mod">
          <ac:chgData name="Stan Cox" userId="9376f276357bfffd" providerId="LiveId" clId="{D6A38ECA-CFFF-4F81-A50A-FF406F190B2A}" dt="2026-05-23T00:48:59.681" v="679" actId="207"/>
          <ac:spMkLst>
            <pc:docMk/>
            <pc:sldMk cId="4275277420" sldId="257"/>
            <ac:spMk id="2" creationId="{A3510E2C-705F-4FD6-7C85-0154E9D671B8}"/>
          </ac:spMkLst>
        </pc:spChg>
        <pc:spChg chg="mod">
          <ac:chgData name="Stan Cox" userId="9376f276357bfffd" providerId="LiveId" clId="{D6A38ECA-CFFF-4F81-A50A-FF406F190B2A}" dt="2026-05-23T00:48:35.475" v="678" actId="207"/>
          <ac:spMkLst>
            <pc:docMk/>
            <pc:sldMk cId="4275277420" sldId="257"/>
            <ac:spMk id="3" creationId="{54C02F49-BA0D-3C7A-EB71-BBBCB8B8D8E9}"/>
          </ac:spMkLst>
        </pc:spChg>
      </pc:sldChg>
      <pc:sldChg chg="modSp add mod addAnim delAnim modAnim">
        <pc:chgData name="Stan Cox" userId="9376f276357bfffd" providerId="LiveId" clId="{D6A38ECA-CFFF-4F81-A50A-FF406F190B2A}" dt="2026-05-23T00:49:20.600" v="682" actId="207"/>
        <pc:sldMkLst>
          <pc:docMk/>
          <pc:sldMk cId="1825073561" sldId="258"/>
        </pc:sldMkLst>
        <pc:spChg chg="mod">
          <ac:chgData name="Stan Cox" userId="9376f276357bfffd" providerId="LiveId" clId="{D6A38ECA-CFFF-4F81-A50A-FF406F190B2A}" dt="2026-05-23T00:49:20.600" v="682" actId="207"/>
          <ac:spMkLst>
            <pc:docMk/>
            <pc:sldMk cId="1825073561" sldId="258"/>
            <ac:spMk id="2" creationId="{09385C6F-E970-1E8D-4176-AD148D5EC221}"/>
          </ac:spMkLst>
        </pc:spChg>
        <pc:spChg chg="mod">
          <ac:chgData name="Stan Cox" userId="9376f276357bfffd" providerId="LiveId" clId="{D6A38ECA-CFFF-4F81-A50A-FF406F190B2A}" dt="2026-05-23T00:48:16.847" v="676" actId="207"/>
          <ac:spMkLst>
            <pc:docMk/>
            <pc:sldMk cId="1825073561" sldId="258"/>
            <ac:spMk id="3" creationId="{F34982F4-616B-911B-BD9E-A6078FA99AD5}"/>
          </ac:spMkLst>
        </pc:spChg>
      </pc:sldChg>
      <pc:sldChg chg="add del setBg">
        <pc:chgData name="Stan Cox" userId="9376f276357bfffd" providerId="LiveId" clId="{D6A38ECA-CFFF-4F81-A50A-FF406F190B2A}" dt="2026-05-23T00:29:17.264" v="358"/>
        <pc:sldMkLst>
          <pc:docMk/>
          <pc:sldMk cId="2432943493" sldId="258"/>
        </pc:sldMkLst>
      </pc:sldChg>
      <pc:sldChg chg="add del setBg">
        <pc:chgData name="Stan Cox" userId="9376f276357bfffd" providerId="LiveId" clId="{D6A38ECA-CFFF-4F81-A50A-FF406F190B2A}" dt="2026-05-23T00:15:29.421" v="127"/>
        <pc:sldMkLst>
          <pc:docMk/>
          <pc:sldMk cId="3053265474" sldId="258"/>
        </pc:sldMkLst>
      </pc:sldChg>
      <pc:sldChg chg="add del">
        <pc:chgData name="Stan Cox" userId="9376f276357bfffd" providerId="LiveId" clId="{D6A38ECA-CFFF-4F81-A50A-FF406F190B2A}" dt="2026-05-23T00:29:06.195" v="356" actId="47"/>
        <pc:sldMkLst>
          <pc:docMk/>
          <pc:sldMk cId="3227386970" sldId="258"/>
        </pc:sldMkLst>
      </pc:sldChg>
      <pc:sldChg chg="add del setBg">
        <pc:chgData name="Stan Cox" userId="9376f276357bfffd" providerId="LiveId" clId="{D6A38ECA-CFFF-4F81-A50A-FF406F190B2A}" dt="2026-05-23T00:50:01.320" v="684"/>
        <pc:sldMkLst>
          <pc:docMk/>
          <pc:sldMk cId="1969579701" sldId="259"/>
        </pc:sldMkLst>
      </pc:sldChg>
      <pc:sldChg chg="modSp add mod modAnim">
        <pc:chgData name="Stan Cox" userId="9376f276357bfffd" providerId="LiveId" clId="{D6A38ECA-CFFF-4F81-A50A-FF406F190B2A}" dt="2026-05-23T01:15:33.883" v="1053"/>
        <pc:sldMkLst>
          <pc:docMk/>
          <pc:sldMk cId="3004513051" sldId="259"/>
        </pc:sldMkLst>
        <pc:spChg chg="mod">
          <ac:chgData name="Stan Cox" userId="9376f276357bfffd" providerId="LiveId" clId="{D6A38ECA-CFFF-4F81-A50A-FF406F190B2A}" dt="2026-05-23T00:50:38.008" v="716" actId="1076"/>
          <ac:spMkLst>
            <pc:docMk/>
            <pc:sldMk cId="3004513051" sldId="259"/>
            <ac:spMk id="2" creationId="{861184FE-ACEB-1BEE-89AE-E817F8A42F76}"/>
          </ac:spMkLst>
        </pc:spChg>
        <pc:spChg chg="mod">
          <ac:chgData name="Stan Cox" userId="9376f276357bfffd" providerId="LiveId" clId="{D6A38ECA-CFFF-4F81-A50A-FF406F190B2A}" dt="2026-05-23T00:55:46.618" v="800" actId="6549"/>
          <ac:spMkLst>
            <pc:docMk/>
            <pc:sldMk cId="3004513051" sldId="259"/>
            <ac:spMk id="3" creationId="{1B02CEE4-9CFA-373C-0C4A-0D0A63CB85D0}"/>
          </ac:spMkLst>
        </pc:spChg>
      </pc:sldChg>
      <pc:sldChg chg="addSp modSp add mod">
        <pc:chgData name="Stan Cox" userId="9376f276357bfffd" providerId="LiveId" clId="{D6A38ECA-CFFF-4F81-A50A-FF406F190B2A}" dt="2026-05-23T01:14:38.285" v="1050" actId="14100"/>
        <pc:sldMkLst>
          <pc:docMk/>
          <pc:sldMk cId="2099660993" sldId="260"/>
        </pc:sldMkLst>
        <pc:spChg chg="mod">
          <ac:chgData name="Stan Cox" userId="9376f276357bfffd" providerId="LiveId" clId="{D6A38ECA-CFFF-4F81-A50A-FF406F190B2A}" dt="2026-05-23T01:13:17.305" v="987" actId="14100"/>
          <ac:spMkLst>
            <pc:docMk/>
            <pc:sldMk cId="2099660993" sldId="260"/>
            <ac:spMk id="2" creationId="{98207BB7-0FDF-3A39-230C-7E876F28B129}"/>
          </ac:spMkLst>
        </pc:spChg>
        <pc:spChg chg="mod">
          <ac:chgData name="Stan Cox" userId="9376f276357bfffd" providerId="LiveId" clId="{D6A38ECA-CFFF-4F81-A50A-FF406F190B2A}" dt="2026-05-23T01:14:11.752" v="1045" actId="1076"/>
          <ac:spMkLst>
            <pc:docMk/>
            <pc:sldMk cId="2099660993" sldId="260"/>
            <ac:spMk id="3" creationId="{AD10F4B9-0A1A-F16C-953E-8F2255365842}"/>
          </ac:spMkLst>
        </pc:spChg>
        <pc:spChg chg="add mod">
          <ac:chgData name="Stan Cox" userId="9376f276357bfffd" providerId="LiveId" clId="{D6A38ECA-CFFF-4F81-A50A-FF406F190B2A}" dt="2026-05-23T01:14:38.285" v="1050" actId="14100"/>
          <ac:spMkLst>
            <pc:docMk/>
            <pc:sldMk cId="2099660993" sldId="260"/>
            <ac:spMk id="4" creationId="{07403915-AA81-27FE-7D73-76213256E3BC}"/>
          </ac:spMkLst>
        </pc:spChg>
      </pc:sldChg>
      <pc:sldChg chg="add del setBg">
        <pc:chgData name="Stan Cox" userId="9376f276357bfffd" providerId="LiveId" clId="{D6A38ECA-CFFF-4F81-A50A-FF406F190B2A}" dt="2026-05-23T01:07:01.290" v="802"/>
        <pc:sldMkLst>
          <pc:docMk/>
          <pc:sldMk cId="2913522905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5A813D-F38B-58B8-EBAB-27BB40682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83000" cy="825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Harrington" panose="04040505050A02020702" pitchFamily="82" charset="0"/>
              </a:rPr>
              <a:t>The Devotion of </a:t>
            </a:r>
            <a:r>
              <a:rPr lang="en-US" sz="2400" dirty="0">
                <a:latin typeface="Boucherie Block" panose="02000506000000020004" pitchFamily="2" charset="0"/>
              </a:rPr>
              <a:t>Hannah</a:t>
            </a:r>
          </a:p>
          <a:p>
            <a:r>
              <a:rPr lang="en-US" dirty="0"/>
              <a:t>(1 Samuel 1-2)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3CAD9-55C2-6D36-0A51-E5241FA1E1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24,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C92F1-0551-83AE-3836-82D273101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2295D-1B03-5D88-D931-FA989BF17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343399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83F3-FDB7-5028-B9B5-C594938EA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993F-D589-C863-39A6-24B78B70B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3800-FED5-819C-1B3B-4660D067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4236-79FB-09F7-2443-577B7BD4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6B12-AA47-44C7-4152-6BD021A3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EDFA-9334-690C-DBE2-E4BDC8CD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AAFFD-58FF-ED24-9E7F-3DA6967C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F91AD-11FB-EEE4-6D04-401E8F5B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088B0-AE06-9570-5198-DBD45937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DFF2-22E7-71E8-E951-F9AAFD48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6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8635B-5967-632A-BD74-3C008CD52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DF14F-5BCC-3BED-CD15-70B8D68F1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4AF59-1E92-DF1C-E750-BA77E027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A60-BFB4-3B89-0180-511D5587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32BB5-E5AE-599E-A121-A7E007E1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3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33EC-4D20-C331-AAD0-B0963B67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8E54-B284-1DCB-9706-118A7CE0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F939-E8B5-2778-3E53-FAE1DCF3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A76C-4BA4-0273-9F06-310FEEDB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880-9A2D-6DB4-B7B9-69EBDC1B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EC92-D05A-A240-4F56-CF3A53EA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09773-F67A-9A26-3615-156DB0F2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63BD-7DA0-32B8-3D47-F9B27BCE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F4AB6-12E5-BB2B-B6CE-1CD59A17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12057-291D-86D6-0C55-964E880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C7CE-0A0F-EEBB-218B-DB54E889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BC11-2EAC-9E8D-279C-1F08E821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F16D-ACB2-FC07-466B-6FF7F8254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FF5DF-C256-D482-E573-BE3A3C30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27C08-27DA-5AF0-F287-C5347374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05B5C-7690-B74E-8D2C-347009DD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EAFD-E490-716E-ADB9-10B4CC8C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06A32-4B38-FC1C-6B0A-BFA7D48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F83E1-3B00-F9FB-E7E6-6F79BFD8C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10260-E30A-DD34-78AE-09E6891B4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D4FEC-0674-FBB8-52A5-217CA367A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D0AA0-90AE-659D-0A56-8BED83C3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58D93-993B-AE92-5413-B3D1A4EB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EE65C-A498-0F70-E391-AF87618C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7800-BC57-F316-B349-59B3A1F5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5BE6F-FD57-3226-6A33-4A71CB23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0B6A9-9FE4-1EA9-DA98-8B54CD7D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1A49-363A-A1AC-7D81-AAC85A76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62A8C-581D-4AA2-4456-DE7F52E7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9B1D9-7E34-4320-4F84-D409FC03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74515-AE51-E8AF-5184-71551CB0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8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5EE3-8699-4BE7-1299-C456C680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E217-9A81-944A-5707-D073EA05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5E076-931E-1A28-5074-D5C3F06D9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E980-01D5-19B2-13A9-6C348929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DE07-BC3F-82D0-9929-E63F1548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372BB-03D5-C35F-D739-F4561731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DBDD-7A88-469A-60B0-8FD97E5D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A65DB-DA48-F396-581C-7CAF7CD67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75CF7-8C6A-DE1C-42C3-92A0D9163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9D6D6-0C2B-034D-BCDF-86D85796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EDC3E-6354-6262-FC93-11164216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5AEBE-4D16-B160-EA6C-390429FC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50FFC-CF56-CAF2-ADB5-8E48B938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7D3B4-8366-479D-8571-67EC6560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A2099-E951-5A92-A4AF-D98152801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3A8E2-0BF0-4497-9949-4FDAD0A0E49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3C85-AF12-2ECD-0D79-03F86346B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86CB-B2F6-B4E7-A634-6EF818B7C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A27A9-858B-4A13-BBFD-F07ECA19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AA19-83BC-1208-44BC-6BDF14A9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2031999"/>
            <a:ext cx="7274560" cy="374904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73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The Devotion</a:t>
            </a:r>
            <a:br>
              <a:rPr lang="en-US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</a:br>
            <a:r>
              <a:rPr lang="en-US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of</a:t>
            </a:r>
            <a:br>
              <a:rPr lang="en-US" sz="2400" dirty="0">
                <a:solidFill>
                  <a:srgbClr val="F9F2D9"/>
                </a:solidFill>
                <a:latin typeface="Edwardian Script ITC" panose="030303020407070D0804" pitchFamily="66" charset="0"/>
              </a:rPr>
            </a:br>
            <a:br>
              <a:rPr lang="en-US" sz="2400" dirty="0">
                <a:solidFill>
                  <a:srgbClr val="F9F2D9"/>
                </a:solidFill>
              </a:rPr>
            </a:br>
            <a:r>
              <a:rPr lang="en-US" sz="88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Hannah</a:t>
            </a:r>
            <a:endParaRPr lang="en-US" dirty="0">
              <a:solidFill>
                <a:srgbClr val="F9F2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ucherie Block" panose="02000506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E04CE-9D2D-51BB-71C4-7DAF9BC47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720" y="5943600"/>
            <a:ext cx="8564880" cy="746760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1 Samuel 1-2</a:t>
            </a:r>
          </a:p>
        </p:txBody>
      </p:sp>
    </p:spTree>
    <p:extLst>
      <p:ext uri="{BB962C8B-B14F-4D97-AF65-F5344CB8AC3E}">
        <p14:creationId xmlns:p14="http://schemas.microsoft.com/office/powerpoint/2010/main" val="201037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0E2C-705F-4FD6-7C85-0154E9D6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924561"/>
            <a:ext cx="9458960" cy="1097280"/>
          </a:xfrm>
          <a:solidFill>
            <a:srgbClr val="7E6714"/>
          </a:solidFill>
          <a:effectLst>
            <a:softEdge rad="127000"/>
          </a:effectLst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Hanna’s </a:t>
            </a:r>
            <a:r>
              <a:rPr lang="en-US" sz="6600" b="1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Promise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2F49-BA0D-3C7A-EB71-BBBCB8B8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0959"/>
            <a:ext cx="11318240" cy="3576003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6000" dirty="0">
                <a:latin typeface="Boucherie Block" panose="02000506000000020004" pitchFamily="2" charset="0"/>
              </a:rPr>
              <a:t>The Promise Made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(1:21-22)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6000" dirty="0">
                <a:latin typeface="Boucherie Block" panose="02000506000000020004" pitchFamily="2" charset="0"/>
              </a:rPr>
              <a:t>The Promise Kept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(1:24-28)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2:18-10; 16:13; Acts 2:29-33</a:t>
            </a:r>
          </a:p>
        </p:txBody>
      </p:sp>
    </p:spTree>
    <p:extLst>
      <p:ext uri="{BB962C8B-B14F-4D97-AF65-F5344CB8AC3E}">
        <p14:creationId xmlns:p14="http://schemas.microsoft.com/office/powerpoint/2010/main" val="42752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0F4F7-8B6D-84DE-9558-9EE6CD5DF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5C6F-E970-1E8D-4176-AD148D5E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1122680"/>
            <a:ext cx="2423160" cy="2306320"/>
          </a:xfrm>
          <a:solidFill>
            <a:srgbClr val="7E6714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Hanna’s </a:t>
            </a:r>
            <a:r>
              <a:rPr lang="en-US" sz="4800" b="1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Hymn (2:1-10)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982F4-616B-911B-BD9E-A6078FA9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1006157"/>
            <a:ext cx="10546080" cy="57096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atin typeface="Boucherie Block" panose="02000506000000020004" pitchFamily="2" charset="0"/>
              </a:rPr>
              <a:t>Praise to God (1-2)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2:10-14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atin typeface="Boucherie Block" panose="02000506000000020004" pitchFamily="2" charset="0"/>
              </a:rPr>
              <a:t>A Call for humility (3)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4:6-7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atin typeface="Boucherie Block" panose="02000506000000020004" pitchFamily="2" charset="0"/>
              </a:rPr>
              <a:t>God Reverses Circumstances (4-8)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5:3-12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atin typeface="Boucherie Block" panose="02000506000000020004" pitchFamily="2" charset="0"/>
              </a:rPr>
              <a:t>Righteousness Will Prevail (9-10)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9:11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6C1A0-79BE-9DA3-36EF-E6B5A63F9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84FE-ACEB-1BEE-89AE-E817F8A4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60" y="944881"/>
            <a:ext cx="6421120" cy="1097280"/>
          </a:xfrm>
          <a:solidFill>
            <a:srgbClr val="7E6714"/>
          </a:solidFill>
          <a:effectLst>
            <a:softEdge rad="127000"/>
          </a:effectLst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A Messianic Note</a:t>
            </a:r>
            <a:endParaRPr lang="en-US" sz="6600" b="1" dirty="0">
              <a:solidFill>
                <a:srgbClr val="F9F2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CEE4-9CFA-373C-0C4A-0D0A63CB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561"/>
            <a:ext cx="11318240" cy="39824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4400" b="1" dirty="0">
                <a:latin typeface="Harrington" panose="04040505050A02020702" pitchFamily="82" charset="0"/>
              </a:rPr>
              <a:t>“He will give strength to His king, and exalt the horn of His anointed” (10b)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latin typeface="Boucherie Block" panose="02000506000000020004" pitchFamily="2" charset="0"/>
              </a:rPr>
              <a:t>God Protects and Enables</a:t>
            </a:r>
            <a:br>
              <a:rPr lang="en-US" sz="4400" b="1" dirty="0">
                <a:latin typeface="Boucherie Block" panose="02000506000000020004" pitchFamily="2" charset="0"/>
              </a:rPr>
            </a:br>
            <a:r>
              <a:rPr lang="en-US" sz="4400" b="1" dirty="0">
                <a:latin typeface="Boucherie Block" panose="02000506000000020004" pitchFamily="2" charset="0"/>
              </a:rPr>
              <a:t>His Chosen King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2:22-24</a:t>
            </a:r>
          </a:p>
        </p:txBody>
      </p:sp>
    </p:spTree>
    <p:extLst>
      <p:ext uri="{BB962C8B-B14F-4D97-AF65-F5344CB8AC3E}">
        <p14:creationId xmlns:p14="http://schemas.microsoft.com/office/powerpoint/2010/main" val="300451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D2593-A275-FE0F-5140-87C99413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7BB7-0FDF-3A39-230C-7E876F28B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1991360"/>
            <a:ext cx="8564880" cy="3789680"/>
          </a:xfrm>
        </p:spPr>
        <p:txBody>
          <a:bodyPr anchor="t"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5400" dirty="0">
                <a:latin typeface="Boucherie Block" panose="02000506000000020004" pitchFamily="2" charset="0"/>
              </a:rPr>
              <a:t>Samuel’s Impact </a:t>
            </a:r>
            <a:br>
              <a:rPr lang="en-US" sz="5400" dirty="0">
                <a:latin typeface="Boucherie Block" panose="0200050600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2:11,18; 3:19-21; 7:3-4, 15-17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dirty="0">
                <a:latin typeface="Boucherie Block" panose="02000506000000020004" pitchFamily="2" charset="0"/>
              </a:rPr>
              <a:t>Hannah’s Blessing</a:t>
            </a:r>
            <a:br>
              <a:rPr lang="en-US" sz="5400" dirty="0">
                <a:latin typeface="Boucherie Block" panose="0200050600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2:18-20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0F4B9-0A1A-F16C-953E-8F225536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" y="5781040"/>
            <a:ext cx="9103360" cy="74676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It simply takes devotion and faith!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403915-AA81-27FE-7D73-76213256E3BC}"/>
              </a:ext>
            </a:extLst>
          </p:cNvPr>
          <p:cNvSpPr txBox="1">
            <a:spLocks/>
          </p:cNvSpPr>
          <p:nvPr/>
        </p:nvSpPr>
        <p:spPr>
          <a:xfrm>
            <a:off x="314960" y="218439"/>
            <a:ext cx="4064000" cy="1026162"/>
          </a:xfrm>
          <a:prstGeom prst="rect">
            <a:avLst/>
          </a:prstGeom>
          <a:solidFill>
            <a:srgbClr val="7E6714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9F2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CONCLUSION</a:t>
            </a:r>
            <a:endParaRPr lang="en-US" b="1" dirty="0">
              <a:solidFill>
                <a:srgbClr val="F9F2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6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Boucherie Block</vt:lpstr>
      <vt:lpstr>Edwardian Script ITC</vt:lpstr>
      <vt:lpstr>Harrington</vt:lpstr>
      <vt:lpstr>Office Theme</vt:lpstr>
      <vt:lpstr>The Devotion of  Hannah</vt:lpstr>
      <vt:lpstr>Hanna’s Promise to God</vt:lpstr>
      <vt:lpstr>Hanna’s Hymn (2:1-10)</vt:lpstr>
      <vt:lpstr>A Messianic Note</vt:lpstr>
      <vt:lpstr>Samuel’s Impact  2:11,18; 3:19-21; 7:3-4, 15-17  Hannah’s Blessing 2:18-20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2026-05-22T01:30:36Z</dcterms:created>
  <dcterms:modified xsi:type="dcterms:W3CDTF">2026-05-23T01:20:36Z</dcterms:modified>
</cp:coreProperties>
</file>