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"/>
  </p:handoutMasterIdLst>
  <p:sldIdLst>
    <p:sldId id="257" r:id="rId2"/>
    <p:sldId id="261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D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68" autoAdjust="0"/>
    <p:restoredTop sz="94660"/>
  </p:normalViewPr>
  <p:slideViewPr>
    <p:cSldViewPr snapToGrid="0">
      <p:cViewPr varScale="1">
        <p:scale>
          <a:sx n="66" d="100"/>
          <a:sy n="66" d="100"/>
        </p:scale>
        <p:origin x="1258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 Cox" userId="9376f276357bfffd" providerId="LiveId" clId="{E38C066D-78DF-432E-924A-8D8B62F74C95}"/>
    <pc:docChg chg="custSel modSld modHandout">
      <pc:chgData name="Stan Cox" userId="9376f276357bfffd" providerId="LiveId" clId="{E38C066D-78DF-432E-924A-8D8B62F74C95}" dt="2025-05-03T22:40:38.107" v="136" actId="478"/>
      <pc:docMkLst>
        <pc:docMk/>
      </pc:docMkLst>
      <pc:sldChg chg="delSp mod delAnim">
        <pc:chgData name="Stan Cox" userId="9376f276357bfffd" providerId="LiveId" clId="{E38C066D-78DF-432E-924A-8D8B62F74C95}" dt="2025-05-03T22:40:38.107" v="136" actId="478"/>
        <pc:sldMkLst>
          <pc:docMk/>
          <pc:sldMk cId="1643112565" sldId="259"/>
        </pc:sldMkLst>
        <pc:spChg chg="del">
          <ac:chgData name="Stan Cox" userId="9376f276357bfffd" providerId="LiveId" clId="{E38C066D-78DF-432E-924A-8D8B62F74C95}" dt="2025-05-03T22:40:37.391" v="135" actId="478"/>
          <ac:spMkLst>
            <pc:docMk/>
            <pc:sldMk cId="1643112565" sldId="259"/>
            <ac:spMk id="4" creationId="{CD5556BA-DC5F-6511-96CD-D863B8872306}"/>
          </ac:spMkLst>
        </pc:spChg>
        <pc:spChg chg="del">
          <ac:chgData name="Stan Cox" userId="9376f276357bfffd" providerId="LiveId" clId="{E38C066D-78DF-432E-924A-8D8B62F74C95}" dt="2025-05-03T22:40:38.107" v="136" actId="478"/>
          <ac:spMkLst>
            <pc:docMk/>
            <pc:sldMk cId="1643112565" sldId="259"/>
            <ac:spMk id="5" creationId="{4F0C18E5-0F6A-64F6-9743-11D64AC7726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06DED5C-9852-75C8-D56F-0FB7E7AD0D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0700" cy="711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z="1800" dirty="0">
                <a:latin typeface="Berkshire Swash" panose="02000505000000020003" pitchFamily="2" charset="0"/>
              </a:rPr>
              <a:t>The Disciple and the World</a:t>
            </a:r>
          </a:p>
          <a:p>
            <a:r>
              <a:rPr lang="en-US" dirty="0"/>
              <a:t>1 Peter 2:9-12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F23A09-6B80-8292-3D2C-03035385E1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/>
              <a:t>May 4, 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E9A46C-EC4C-F193-3561-8A66E232D17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West Side church of Christ, Stan Cox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3FFD5F-9A0B-842B-7D55-C923355F998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/>
              <a:t>    soundteaching.org</a:t>
            </a:r>
          </a:p>
        </p:txBody>
      </p:sp>
    </p:spTree>
    <p:extLst>
      <p:ext uri="{BB962C8B-B14F-4D97-AF65-F5344CB8AC3E}">
        <p14:creationId xmlns:p14="http://schemas.microsoft.com/office/powerpoint/2010/main" val="29028987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4F060-C98C-F09D-5A23-D2C7237FE8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849532-40AD-E949-2B3B-0781E84444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7FB940-E27B-DE79-1DE1-323D20220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D3AD-6FF6-481F-A5C8-7BC4C360054D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4651E-5B9E-4C4A-1600-AFFD7EFCC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AAAD8-4B3A-8977-463A-3BD47F113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C0AF-3AA1-432D-9033-888F1D704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799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2E77C-5398-9E74-4E57-6341472B3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90F67D-F152-05BD-301D-F1FCE6BF42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A76FE0-D513-650D-E9D8-3BD49D167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D3AD-6FF6-481F-A5C8-7BC4C360054D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FAE271-40F9-301A-1C34-D3322904B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D1561-1B84-B40A-B9FA-2F752A83F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C0AF-3AA1-432D-9033-888F1D704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701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0A5BE4-C580-2528-ADA6-41F7365C8E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B24FFD-5DF1-3C5D-F038-DA75B8E885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4BC16-AAE7-F8DD-6ECC-73F1D2E7D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D3AD-6FF6-481F-A5C8-7BC4C360054D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87AE81-5399-396E-C57A-E6510BFA2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3269E-9A8F-35FF-17C8-BCEF1DF93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C0AF-3AA1-432D-9033-888F1D704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843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EF212-8276-38F3-9C71-9B7506B9D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DD20F-C89E-53A9-A4A1-E63307C86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6F603-9D51-EA7A-715A-15E936F22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D3AD-6FF6-481F-A5C8-7BC4C360054D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9FB4F5-CC32-DB5B-1F78-973A327E1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68E84-7649-4263-0FFA-235175EB8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C0AF-3AA1-432D-9033-888F1D704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86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8DAC7-C58C-B94E-F8F5-772E66F9A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E84FC-CB8D-7FED-1903-2AE5D11B9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C842DE-209F-3BE9-1038-40451BB0B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D3AD-6FF6-481F-A5C8-7BC4C360054D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06674-8326-FC2D-62AA-B70B5C244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4000F-428C-10F4-FD29-A943D544C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C0AF-3AA1-432D-9033-888F1D704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224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F3F55-D15D-F14F-B258-660A59578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71508-85BB-9EB9-518F-17F77482B1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80DEA4-25AB-D5C0-53C8-D37146AC22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3AD3B1-BCAB-2745-E40C-329F920CD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D3AD-6FF6-481F-A5C8-7BC4C360054D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BA5D6B-98C7-7ECE-BCC3-A00B9836D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2442E-7152-F749-7CB1-AB81DC3F0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C0AF-3AA1-432D-9033-888F1D704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681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252D8-DBE3-5450-1D3F-D987AA201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1F9A19-46CD-4221-BFB4-0F14EEC18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3CBA88-6E0B-999E-2F6B-222E97E6E3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D19E01-B09D-B64B-37C8-5D14F71B45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E2AF73-A932-2C5E-06E1-06653AFEE4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3FB333-F0E1-13B7-FDB0-8090C8C6A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D3AD-6FF6-481F-A5C8-7BC4C360054D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4AE5DA-D768-16CB-366B-8E9865EC8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79A6A3-A2BB-B5BA-2216-A14D66CC4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C0AF-3AA1-432D-9033-888F1D704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943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B038D-99C0-F08A-9DE0-4F1A2E5DF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EA14F1-03C9-5D60-1224-A8434BBDB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D3AD-6FF6-481F-A5C8-7BC4C360054D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3A9245-C851-889C-5C8E-8CE20A84D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920605-368B-0043-7BD1-82D35ABC6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C0AF-3AA1-432D-9033-888F1D704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68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597196-BF82-000A-2CA6-59C2DC965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D3AD-6FF6-481F-A5C8-7BC4C360054D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FFD4DF-2426-5DBC-B9B4-3EEDEB658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E6C11-647F-6BC0-666B-15616A98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C0AF-3AA1-432D-9033-888F1D704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725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B3635-5D22-1D56-05FE-1CDC747B1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E3C66-C070-9675-0150-95F9D7208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CEEEF9-DC1E-3145-DAA7-9CC09F1ED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7A15B0-1B4E-58B1-7AF4-B01C4B5B0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D3AD-6FF6-481F-A5C8-7BC4C360054D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367CD1-F0B5-200D-C50C-1F1299BF2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CA3556-0052-D162-08AC-4244EAD5B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C0AF-3AA1-432D-9033-888F1D704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93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8A81B-BE3F-70B7-E6F5-A07F7AAC1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B691EB-7E02-6924-00EA-6B407F7FE2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368067-72A5-3B65-5944-BAF80EA2E7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DF996C-FC66-FB3A-43BD-135650B6B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D3AD-6FF6-481F-A5C8-7BC4C360054D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40C2AB-E2A0-3314-8FDF-844A2AB5F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6B2E4F-A36F-14E2-45E2-1069A7FD3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C0AF-3AA1-432D-9033-888F1D704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85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DA2713-9170-40F3-A305-E2A915832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4F54BB-7AA2-5B7F-2604-5B12812EB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BCD54-5EFF-A918-BE5C-557EAC400A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47D3AD-6FF6-481F-A5C8-7BC4C360054D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A16E28-4518-8907-39DC-2F575B0C1F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82B617-8672-C91B-B47F-30E8159CB8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74C0AF-3AA1-432D-9033-888F1D704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60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aper people&#10;&#10;AI-generated content may be incorrect.">
            <a:extLst>
              <a:ext uri="{FF2B5EF4-FFF2-40B4-BE49-F238E27FC236}">
                <a16:creationId xmlns:a16="http://schemas.microsoft.com/office/drawing/2014/main" id="{9554C598-859F-D539-FCC7-543FFA382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7572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fallOve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aper people&#10;&#10;AI-generated content may be incorrect.">
            <a:extLst>
              <a:ext uri="{FF2B5EF4-FFF2-40B4-BE49-F238E27FC236}">
                <a16:creationId xmlns:a16="http://schemas.microsoft.com/office/drawing/2014/main" id="{C4A4E6EA-962E-47D1-CEF1-5BA5E12869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163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fallOve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D7B893-9401-FBD1-6691-0F0CEDDA0F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blue and orange paper people&#10;&#10;AI-generated content may be incorrect.">
            <a:extLst>
              <a:ext uri="{FF2B5EF4-FFF2-40B4-BE49-F238E27FC236}">
                <a16:creationId xmlns:a16="http://schemas.microsoft.com/office/drawing/2014/main" id="{BC74D6A8-EB94-C12C-5EE1-3136D92811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1125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fallOve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1B41C2-FBFF-E45B-0ECE-7BF403FE7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aper people&#10;&#10;AI-generated content may be incorrect.">
            <a:extLst>
              <a:ext uri="{FF2B5EF4-FFF2-40B4-BE49-F238E27FC236}">
                <a16:creationId xmlns:a16="http://schemas.microsoft.com/office/drawing/2014/main" id="{9EB320F6-ACE2-1D03-4AE9-82796F3D8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3843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fallOve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Berkshire Swash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Stan Cox</dc:creator>
  <cp:lastModifiedBy>Stan Cox</cp:lastModifiedBy>
  <cp:revision>1</cp:revision>
  <dcterms:created xsi:type="dcterms:W3CDTF">2025-05-03T22:28:16Z</dcterms:created>
  <dcterms:modified xsi:type="dcterms:W3CDTF">2025-05-03T22:40:46Z</dcterms:modified>
</cp:coreProperties>
</file>