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3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F2D6FD-CA37-42F2-A61A-ACA6C5D1C298}" v="4" dt="2026-01-02T01:18:59.3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1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25" d="100"/>
          <a:sy n="125" d="100"/>
        </p:scale>
        <p:origin x="1020" y="-460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undo custSel addSld delSld modSld modHandout">
      <pc:chgData name="Stan Cox" userId="9376f276357bfffd" providerId="LiveId" clId="{D6A38ECA-CFFF-4F81-A50A-FF406F190B2A}" dt="2026-01-02T01:21:06.429" v="571" actId="255"/>
      <pc:docMkLst>
        <pc:docMk/>
      </pc:docMkLst>
      <pc:sldChg chg="delSp mod modTransition">
        <pc:chgData name="Stan Cox" userId="9376f276357bfffd" providerId="LiveId" clId="{D6A38ECA-CFFF-4F81-A50A-FF406F190B2A}" dt="2026-01-02T01:18:59.349" v="435"/>
        <pc:sldMkLst>
          <pc:docMk/>
          <pc:sldMk cId="3531757434" sldId="256"/>
        </pc:sldMkLst>
        <pc:spChg chg="del">
          <ac:chgData name="Stan Cox" userId="9376f276357bfffd" providerId="LiveId" clId="{D6A38ECA-CFFF-4F81-A50A-FF406F190B2A}" dt="2026-01-01T23:11:36.338" v="151" actId="478"/>
          <ac:spMkLst>
            <pc:docMk/>
            <pc:sldMk cId="3531757434" sldId="256"/>
            <ac:spMk id="6" creationId="{0E09AAFE-E47E-FD18-B846-D2C3E2DF3612}"/>
          </ac:spMkLst>
        </pc:spChg>
      </pc:sldChg>
      <pc:sldChg chg="addSp delSp modSp add del mod modTransition modClrScheme addAnim delAnim modAnim chgLayout">
        <pc:chgData name="Stan Cox" userId="9376f276357bfffd" providerId="LiveId" clId="{D6A38ECA-CFFF-4F81-A50A-FF406F190B2A}" dt="2026-01-02T01:19:24.884" v="436" actId="14100"/>
        <pc:sldMkLst>
          <pc:docMk/>
          <pc:sldMk cId="4087287499" sldId="257"/>
        </pc:sldMkLst>
        <pc:spChg chg="mod ord">
          <ac:chgData name="Stan Cox" userId="9376f276357bfffd" providerId="LiveId" clId="{D6A38ECA-CFFF-4F81-A50A-FF406F190B2A}" dt="2026-01-02T01:19:24.884" v="436" actId="14100"/>
          <ac:spMkLst>
            <pc:docMk/>
            <pc:sldMk cId="4087287499" sldId="257"/>
            <ac:spMk id="3" creationId="{356E3220-4BDA-DD82-4E2A-831144CB47B4}"/>
          </ac:spMkLst>
        </pc:spChg>
        <pc:spChg chg="del mod ord">
          <ac:chgData name="Stan Cox" userId="9376f276357bfffd" providerId="LiveId" clId="{D6A38ECA-CFFF-4F81-A50A-FF406F190B2A}" dt="2026-01-02T01:01:51.205" v="155" actId="478"/>
          <ac:spMkLst>
            <pc:docMk/>
            <pc:sldMk cId="4087287499" sldId="257"/>
            <ac:spMk id="4" creationId="{C17B1F40-97B4-21D0-F957-3229B7669BEA}"/>
          </ac:spMkLst>
        </pc:spChg>
        <pc:spChg chg="add del mod ord">
          <ac:chgData name="Stan Cox" userId="9376f276357bfffd" providerId="LiveId" clId="{D6A38ECA-CFFF-4F81-A50A-FF406F190B2A}" dt="2026-01-02T01:01:56.306" v="156" actId="478"/>
          <ac:spMkLst>
            <pc:docMk/>
            <pc:sldMk cId="4087287499" sldId="257"/>
            <ac:spMk id="9" creationId="{83D86C9C-4902-5394-11BD-CC7A18F65291}"/>
          </ac:spMkLst>
        </pc:spChg>
        <pc:cxnChg chg="del">
          <ac:chgData name="Stan Cox" userId="9376f276357bfffd" providerId="LiveId" clId="{D6A38ECA-CFFF-4F81-A50A-FF406F190B2A}" dt="2026-01-02T01:01:34.270" v="153" actId="478"/>
          <ac:cxnSpMkLst>
            <pc:docMk/>
            <pc:sldMk cId="4087287499" sldId="257"/>
            <ac:cxnSpMk id="8" creationId="{C9546163-7FAB-6F20-88F0-C4F1349A60BF}"/>
          </ac:cxnSpMkLst>
        </pc:cxnChg>
      </pc:sldChg>
      <pc:sldChg chg="modSp mod modTransition">
        <pc:chgData name="Stan Cox" userId="9376f276357bfffd" providerId="LiveId" clId="{D6A38ECA-CFFF-4F81-A50A-FF406F190B2A}" dt="2026-01-02T01:21:06.429" v="571" actId="255"/>
        <pc:sldMkLst>
          <pc:docMk/>
          <pc:sldMk cId="376996576" sldId="258"/>
        </pc:sldMkLst>
        <pc:spChg chg="mod">
          <ac:chgData name="Stan Cox" userId="9376f276357bfffd" providerId="LiveId" clId="{D6A38ECA-CFFF-4F81-A50A-FF406F190B2A}" dt="2026-01-02T01:21:06.429" v="571" actId="255"/>
          <ac:spMkLst>
            <pc:docMk/>
            <pc:sldMk cId="376996576" sldId="258"/>
            <ac:spMk id="2" creationId="{2DB5C886-03E6-98DF-B70A-D0F50D750ECF}"/>
          </ac:spMkLst>
        </pc:spChg>
        <pc:spChg chg="mod">
          <ac:chgData name="Stan Cox" userId="9376f276357bfffd" providerId="LiveId" clId="{D6A38ECA-CFFF-4F81-A50A-FF406F190B2A}" dt="2026-01-02T01:20:54.264" v="570" actId="20577"/>
          <ac:spMkLst>
            <pc:docMk/>
            <pc:sldMk cId="376996576" sldId="258"/>
            <ac:spMk id="3" creationId="{0EA5B421-5930-12C7-60D8-0A7BC12D088C}"/>
          </ac:spMkLst>
        </pc:spChg>
      </pc:sldChg>
      <pc:sldChg chg="addSp delSp modSp new del mod">
        <pc:chgData name="Stan Cox" userId="9376f276357bfffd" providerId="LiveId" clId="{D6A38ECA-CFFF-4F81-A50A-FF406F190B2A}" dt="2026-01-02T01:03:11.057" v="165" actId="680"/>
        <pc:sldMkLst>
          <pc:docMk/>
          <pc:sldMk cId="414218081" sldId="259"/>
        </pc:sldMkLst>
        <pc:spChg chg="add del">
          <ac:chgData name="Stan Cox" userId="9376f276357bfffd" providerId="LiveId" clId="{D6A38ECA-CFFF-4F81-A50A-FF406F190B2A}" dt="2026-01-02T01:03:10.570" v="164" actId="478"/>
          <ac:spMkLst>
            <pc:docMk/>
            <pc:sldMk cId="414218081" sldId="259"/>
            <ac:spMk id="2" creationId="{EADCF5DD-63D3-3894-4A66-AF65289D503C}"/>
          </ac:spMkLst>
        </pc:spChg>
        <pc:spChg chg="mod">
          <ac:chgData name="Stan Cox" userId="9376f276357bfffd" providerId="LiveId" clId="{D6A38ECA-CFFF-4F81-A50A-FF406F190B2A}" dt="2026-01-02T01:03:10.153" v="163" actId="1076"/>
          <ac:spMkLst>
            <pc:docMk/>
            <pc:sldMk cId="414218081" sldId="259"/>
            <ac:spMk id="3" creationId="{77C76700-5438-D459-1A10-273404B3511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9F6806F-FE32-C03C-5EEB-CA36AF88B3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688080" cy="6604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2000" dirty="0">
                <a:latin typeface="Old English Text MT" panose="03040902040508030806" pitchFamily="66" charset="0"/>
              </a:rPr>
              <a:t>The Existence and End of Evil</a:t>
            </a:r>
          </a:p>
          <a:p>
            <a:r>
              <a:rPr lang="en-US" sz="1400" dirty="0"/>
              <a:t>Ecclesiastes 8:11-13	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7B7415-4065-EB50-96D5-195C1F2C2E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January 4, 2026 @ 11am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BF014D-978C-5AE7-3FF3-FE47DC2B42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4E1AA0-DC5A-E709-44EC-E37DDC6038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 </a:t>
            </a:r>
          </a:p>
        </p:txBody>
      </p:sp>
    </p:spTree>
    <p:extLst>
      <p:ext uri="{BB962C8B-B14F-4D97-AF65-F5344CB8AC3E}">
        <p14:creationId xmlns:p14="http://schemas.microsoft.com/office/powerpoint/2010/main" val="1399351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4F0F9-9FD7-4C56-B77C-A8DD2B1EC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0F7BE1-D205-8090-DA9A-28E9DE7399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2FD0D-BDF4-CF8E-071C-64F515B1A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90122-6B76-BF13-05BA-246093451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E8E0C-6F3B-4E29-E070-3D25B7CC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8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68735-E72A-99EA-18FC-DBFCBEBF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285CA-FF5F-8730-92B3-0328AFAAD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C7DF4-5353-A9F1-813F-7C4282DCE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4F962-8014-021F-9AF7-BBE649A63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C10FD-CA38-258D-D9BD-DDE3A439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4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B6B9AB-8304-98D1-F868-F87B14D63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DF8A41-35DF-2668-ECC3-0B5553E5D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178B9-6987-9D4E-F65F-4B50C9AB4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AE0AE-1B0C-160E-3C6F-6BE831F62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AE47E-F289-FE22-432A-82033266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9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2577D-B8F5-5D0B-B428-A73A45745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4BEC2-2502-9CE3-1F75-F0AF66DCC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81F7A-E0B1-39C4-E3C7-BF84B6CD8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16212-A781-2980-32F5-AC9573B3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051A-58E2-F4C4-1740-30E174B5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4C31D-2680-6508-DE55-92D4F325A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38922-B7D1-AC66-B92F-67023B04B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2BA13-59B3-FA60-C18B-721CC3AD2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59D36-680C-605D-2D9B-22C8C9757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0914D-04C7-2B26-D53E-C74A59D8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02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D3616-A6BC-27C3-0B7E-3860A6DCA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B158B-A2C7-A7CF-1B26-D9C113EAFA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B15929-BB7C-CB35-EF8A-C85A92D25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523D3B-7247-6A8D-A0F4-7C48F714F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9CF6A-7CDE-4231-0F8C-136DA59A8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15C6B-98F0-08C5-2050-C3417103A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4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E33CA-BC97-10F3-1121-549E6BB9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CA706-E1A1-78F4-D2BA-18AF58A5F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1B259A-FDFA-D25E-6414-6F18A4B11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DC8C45-335C-77F4-B728-57D1440889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333A7-B93D-37C4-6446-AC996A1C2C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3748FD-41CB-2A46-92D0-F7EEEE7DE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88AFEA-FDE8-033A-70F6-DD9BF638A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DF2BA8-83CB-F93D-666D-5FE26CAB9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781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CD024-4926-3EB3-C1C3-E65E8A23C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4F8CB8-8B6F-B2D5-6C3A-3AA19E4CB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21DD7C-7935-289A-AAA2-6B7B7EBEE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CDEF95-425C-2A3F-A2AD-DDE5E1064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8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1D90B-2596-6F88-0C83-ADD2CAEF0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21B96-F23C-E9BA-FA29-CBD16C3E0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368E2-4840-6511-FA06-9CBE62350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6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4F2E3-98D2-23D4-1D63-7F0C8EDC8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BA6FB-869A-B6C5-E467-BABA355F8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4D533B-D029-F880-F379-952410A11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0C5A5-BC35-399D-7BE6-F331A4030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97D1D-CF8A-E9B4-E911-B7F61EEC4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DBAAC-458C-A9E1-6575-CE5E870C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33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8DEF2-A8FE-78D4-E30C-01D854A98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B5A571-8C96-6589-A62F-62C89B6113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DE4BE2-68C4-5103-D266-93A2693B2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55F46E-512F-B28A-9F7F-813C50B0B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4BB671-443C-306A-E528-4C8A6AB03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C4EEC-F318-05EA-954F-D952A340A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3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B7C67B-24BD-741D-72ED-54A6F6D6C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6F01E-2A4E-1B58-EF8E-CEDEC41F1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219EA-5168-B828-520F-A5D18D831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B1891E-B607-4954-A820-C37CB7C1F2D5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4977C-8F18-94F1-31A8-BA441C2AB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EA0C1-2B99-E7A0-AF89-5CB6B3440F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010D37-080C-4442-AD6E-E5A3E158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5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1757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E3220-4BDA-DD82-4E2A-831144CB4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300" y="1193799"/>
            <a:ext cx="10718800" cy="5143501"/>
          </a:xfrm>
        </p:spPr>
        <p:txBody>
          <a:bodyPr>
            <a:normAutofit/>
          </a:bodyPr>
          <a:lstStyle/>
          <a:p>
            <a:pPr marL="346075" indent="-346075"/>
            <a:r>
              <a:rPr lang="en-US" sz="4400" b="1" dirty="0">
                <a:solidFill>
                  <a:srgbClr val="473929"/>
                </a:solidFill>
              </a:rPr>
              <a:t>It is important to punish evil quickly (11)</a:t>
            </a:r>
          </a:p>
          <a:p>
            <a:pPr marL="1371600" lvl="1" indent="0">
              <a:buNone/>
            </a:pPr>
            <a:r>
              <a:rPr lang="en-US" sz="4000" dirty="0">
                <a:solidFill>
                  <a:srgbClr val="473929"/>
                </a:solidFill>
              </a:rPr>
              <a:t>Isaiah 10:1-2</a:t>
            </a:r>
          </a:p>
          <a:p>
            <a:pPr marL="346075" indent="-346075"/>
            <a:r>
              <a:rPr lang="en-US" sz="4400" b="1" dirty="0">
                <a:solidFill>
                  <a:srgbClr val="473929"/>
                </a:solidFill>
              </a:rPr>
              <a:t>Sometimes the wicked prosper (12)</a:t>
            </a:r>
          </a:p>
          <a:p>
            <a:pPr marL="1371600" lvl="1" indent="0">
              <a:buNone/>
            </a:pPr>
            <a:r>
              <a:rPr lang="en-US" sz="4000" dirty="0">
                <a:solidFill>
                  <a:srgbClr val="473929"/>
                </a:solidFill>
              </a:rPr>
              <a:t>Psalm 73</a:t>
            </a:r>
          </a:p>
          <a:p>
            <a:pPr marL="346075" indent="-346075"/>
            <a:r>
              <a:rPr lang="en-US" sz="4400" b="1" dirty="0">
                <a:solidFill>
                  <a:srgbClr val="473929"/>
                </a:solidFill>
              </a:rPr>
              <a:t>The end of the wicked (13)</a:t>
            </a:r>
          </a:p>
          <a:p>
            <a:pPr marL="1371600" lvl="1" indent="0">
              <a:buNone/>
            </a:pPr>
            <a:r>
              <a:rPr lang="en-US" sz="4000" dirty="0">
                <a:solidFill>
                  <a:srgbClr val="473929"/>
                </a:solidFill>
              </a:rPr>
              <a:t>1 Timothy 5:24; Isaiah 59:13-15</a:t>
            </a:r>
          </a:p>
          <a:p>
            <a:pPr marL="1371600" lvl="1" indent="0">
              <a:buNone/>
            </a:pPr>
            <a:r>
              <a:rPr lang="en-US" sz="4000" dirty="0">
                <a:solidFill>
                  <a:srgbClr val="473929"/>
                </a:solidFill>
              </a:rPr>
              <a:t>James 4:14; Matthew 16:26</a:t>
            </a:r>
          </a:p>
          <a:p>
            <a:pPr marL="346075" indent="-346075"/>
            <a:endParaRPr lang="en-US" sz="4000" b="1" dirty="0">
              <a:solidFill>
                <a:srgbClr val="473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287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5C886-03E6-98DF-B70A-D0F50D750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4998" y="510139"/>
            <a:ext cx="6858802" cy="1180549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473929"/>
                </a:solidFill>
                <a:latin typeface="Old English Text MT" panose="03040902040508030806" pitchFamily="66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B421-5930-12C7-60D8-0A7BC12D0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9730" y="1825625"/>
            <a:ext cx="786384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473929"/>
                </a:solidFill>
              </a:rPr>
              <a:t>Both the wicked and righteous will have their accounts settled in eternity!</a:t>
            </a:r>
          </a:p>
          <a:p>
            <a:pPr marL="0" indent="0">
              <a:buNone/>
            </a:pPr>
            <a:endParaRPr lang="en-US" sz="2000" dirty="0">
              <a:solidFill>
                <a:srgbClr val="473929"/>
              </a:solidFill>
            </a:endParaRPr>
          </a:p>
          <a:p>
            <a:pPr marL="0" indent="0" algn="r">
              <a:buNone/>
            </a:pPr>
            <a:r>
              <a:rPr lang="en-US" sz="4400" dirty="0">
                <a:solidFill>
                  <a:srgbClr val="473929"/>
                </a:solidFill>
              </a:rPr>
              <a:t>Ecclesiastes 8:12b</a:t>
            </a:r>
          </a:p>
        </p:txBody>
      </p:sp>
    </p:spTree>
    <p:extLst>
      <p:ext uri="{BB962C8B-B14F-4D97-AF65-F5344CB8AC3E}">
        <p14:creationId xmlns:p14="http://schemas.microsoft.com/office/powerpoint/2010/main" val="376996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56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Old English Text MT</vt:lpstr>
      <vt:lpstr>Office Theme</vt:lpstr>
      <vt:lpstr>PowerPoint Presentation</vt:lpstr>
      <vt:lpstr>PowerPoint Presentation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dcterms:created xsi:type="dcterms:W3CDTF">2026-01-01T20:31:14Z</dcterms:created>
  <dcterms:modified xsi:type="dcterms:W3CDTF">2026-01-02T01:21:07Z</dcterms:modified>
</cp:coreProperties>
</file>