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Bernard MT Condensed" panose="02050806060905020404" pitchFamily="18" charset="0"/>
      <p:regular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56458" autoAdjust="0"/>
  </p:normalViewPr>
  <p:slideViewPr>
    <p:cSldViewPr snapToGrid="0">
      <p:cViewPr varScale="1">
        <p:scale>
          <a:sx n="37" d="100"/>
          <a:sy n="37" d="100"/>
        </p:scale>
        <p:origin x="193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0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2400" dirty="0">
                <a:latin typeface="Bernard MT Condensed" panose="02050806060905020404" pitchFamily="18" charset="0"/>
              </a:rPr>
              <a:t>The Faithful Few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February 26, 2017 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    soundteaching.org        </a:t>
            </a:r>
            <a:fld id="{1B3A6929-C073-447C-8A7D-CC6EF49A3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498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9D9FE-8092-4F00-9EA5-804A7EB80BF5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AED2C-B8FE-4DE5-B75D-3A1098D61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1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(1 Peter 3:20b-21), </a:t>
            </a:r>
            <a:r>
              <a:rPr lang="en-US" i="1" dirty="0"/>
              <a:t>“…the Divine longsuffering waited in the days of Noah, while the ark was being prepared, </a:t>
            </a:r>
            <a:r>
              <a:rPr lang="en-US" i="1" u="sng" dirty="0"/>
              <a:t>in which a few, that is, eight souls, were saved through water</a:t>
            </a:r>
            <a:r>
              <a:rPr lang="en-US" i="1" dirty="0"/>
              <a:t>. </a:t>
            </a:r>
            <a:r>
              <a:rPr lang="en-US" i="1" baseline="30000" dirty="0"/>
              <a:t>21</a:t>
            </a:r>
            <a:r>
              <a:rPr lang="en-US" i="1" dirty="0"/>
              <a:t> There is also an antitype which now saves us—baptism (not the removal of the filth of the flesh, but the answer of a good conscience toward God), through the resurrection of Jesus Christ.”</a:t>
            </a:r>
          </a:p>
          <a:p>
            <a:r>
              <a:rPr lang="en-US" b="1" i="0" dirty="0"/>
              <a:t>Faithful Christians have always been a small minority.</a:t>
            </a:r>
          </a:p>
          <a:p>
            <a:r>
              <a:rPr lang="en-US" b="1" i="0" dirty="0"/>
              <a:t>(Matthew 22:14) [Parable of Wedding feast, </a:t>
            </a:r>
            <a:r>
              <a:rPr lang="en-US" i="1" dirty="0"/>
              <a:t>“For many are called, but few are chosen.”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i="0" dirty="0"/>
              <a:t>Can let it discourage us.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i="0" dirty="0"/>
              <a:t>Can let it motivate us. </a:t>
            </a:r>
          </a:p>
          <a:p>
            <a:r>
              <a:rPr lang="en-US" b="1" i="0" dirty="0"/>
              <a:t>Faithful are a small but potent group in God’s scheme of things.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0" dirty="0"/>
              <a:t>Salt of the earth; Light of the world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1" i="0" dirty="0"/>
              <a:t>(Matthew 5:13-14), </a:t>
            </a:r>
            <a:r>
              <a:rPr lang="en-US" i="1" dirty="0"/>
              <a:t>“You are the salt of the earth; but if the salt loses its flavor, how shall it be seasoned? It is then good for nothing but to be thrown out and trampled underfoot by men. </a:t>
            </a:r>
            <a:r>
              <a:rPr lang="en-US" i="1" baseline="30000" dirty="0"/>
              <a:t>14</a:t>
            </a:r>
            <a:r>
              <a:rPr lang="en-US" i="1" dirty="0"/>
              <a:t> " You are the light of the world. A city that is set on a hill cannot be hidden.”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i="1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1" i="0" dirty="0"/>
              <a:t>There is something to be said for the faithful few.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AED2C-B8FE-4DE5-B75D-3A1098D613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17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few (8 souls) of Noah’s family</a:t>
            </a:r>
          </a:p>
          <a:p>
            <a:r>
              <a:rPr lang="en-US" b="1" dirty="0"/>
              <a:t>(1 Peter 3:20), </a:t>
            </a:r>
            <a:r>
              <a:rPr lang="en-US" dirty="0"/>
              <a:t>“when once the Divine longsuffering waited in the days of Noah, while the ark was being prepared, in which a few, that is, eight souls, were saved through water.”</a:t>
            </a:r>
          </a:p>
          <a:p>
            <a:r>
              <a:rPr lang="en-US" b="1" dirty="0"/>
              <a:t>As few as ten could have saved Sodom and Gomorrah</a:t>
            </a:r>
          </a:p>
          <a:p>
            <a:r>
              <a:rPr lang="en-US" b="1" dirty="0"/>
              <a:t>(Genesis. 18:32) [Abraham speaking with God, 50, 45, 40, 30, 20, 10], </a:t>
            </a:r>
            <a:r>
              <a:rPr lang="en-US" i="1" dirty="0"/>
              <a:t>“Then he said, ‘Let not the Lord be angry, and I will speak but once more: Suppose ten should be found there?’ And He said, ‘I will not destroy it for the sake of ten.’”</a:t>
            </a:r>
          </a:p>
          <a:p>
            <a:r>
              <a:rPr lang="en-US" b="1" dirty="0"/>
              <a:t>Can keep a nation’s iniquity from being full</a:t>
            </a:r>
          </a:p>
          <a:p>
            <a:r>
              <a:rPr lang="en-US" b="1" dirty="0"/>
              <a:t>(Genesis 15:13-16), [Regarding the Amorites in Canaan]</a:t>
            </a:r>
            <a:r>
              <a:rPr lang="en-US" sz="1400" b="1" dirty="0"/>
              <a:t>, </a:t>
            </a:r>
            <a:r>
              <a:rPr lang="en-US" i="1" dirty="0"/>
              <a:t>“Then He </a:t>
            </a:r>
            <a:r>
              <a:rPr lang="en-US" b="1" i="0" dirty="0"/>
              <a:t>[God] </a:t>
            </a:r>
            <a:r>
              <a:rPr lang="en-US" i="1" dirty="0"/>
              <a:t>said to Abram: "Know certainly that your descendants will be strangers in a land that is not theirs, and will serve them, and they will afflict them four hundred years. </a:t>
            </a:r>
            <a:r>
              <a:rPr lang="en-US" i="1" baseline="30000" dirty="0"/>
              <a:t>14 </a:t>
            </a:r>
            <a:r>
              <a:rPr lang="en-US" i="1" dirty="0"/>
              <a:t>And also the nation whom they serve I will judge; afterward they shall come out with great possessions. </a:t>
            </a:r>
            <a:r>
              <a:rPr lang="en-US" i="1" baseline="30000" dirty="0"/>
              <a:t>15</a:t>
            </a:r>
            <a:r>
              <a:rPr lang="en-US" i="1" dirty="0"/>
              <a:t> Now as for you, you shall go to your fathers in peace; you shall be buried at a good old age. </a:t>
            </a:r>
            <a:r>
              <a:rPr lang="en-US" i="1" baseline="30000" dirty="0"/>
              <a:t>16 </a:t>
            </a:r>
            <a:r>
              <a:rPr lang="en-US" i="1" u="sng" dirty="0"/>
              <a:t>But in the fourth generation they shall return here, for the iniquity of the Amorites is not yet complete</a:t>
            </a:r>
            <a:r>
              <a:rPr lang="en-US" i="1" dirty="0"/>
              <a:t>."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AED2C-B8FE-4DE5-B75D-3A1098D613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94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Why is it that not many wise, strong and noble of this world are called?</a:t>
            </a:r>
          </a:p>
          <a:p>
            <a:r>
              <a:rPr lang="en-US" b="1" dirty="0"/>
              <a:t>(1 Corinthians 1:26</a:t>
            </a:r>
            <a:r>
              <a:rPr lang="en-US" b="1" i="1" dirty="0"/>
              <a:t>), </a:t>
            </a:r>
            <a:r>
              <a:rPr lang="en-US" i="1" dirty="0"/>
              <a:t>“For you see your calling, brethren, that not many wise according to the flesh, not many mighty, not many noble, are called.”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Few are willing to rely upon God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Instead they rely upon the world’s wisdom; physical strength; Social standing; numbers.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1" dirty="0"/>
              <a:t>The truly wise, strong and noble rely upon God’s way!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1" dirty="0"/>
              <a:t>(Acts 17:11), </a:t>
            </a:r>
            <a:r>
              <a:rPr lang="en-US" i="1" dirty="0"/>
              <a:t>“These were more fair- minded than those in Thessalonica, in that they received the word with all readiness, and searched the Scriptures daily to find out whether these things were so.”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AED2C-B8FE-4DE5-B75D-3A1098D613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82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(Matthew 7:13-14), </a:t>
            </a:r>
            <a:r>
              <a:rPr lang="en-US" i="1" u="none" dirty="0"/>
              <a:t>“Enter by the narrow gate; for wide is the gate and broad is the way that leads to destruction, and there are many who go in by it. </a:t>
            </a:r>
            <a:r>
              <a:rPr lang="en-US" i="1" u="none" baseline="30000" dirty="0"/>
              <a:t>14 </a:t>
            </a:r>
            <a:r>
              <a:rPr lang="en-US" i="1" u="none" dirty="0"/>
              <a:t>Because narrow is the gate and difficult is the way which leads to life, </a:t>
            </a:r>
            <a:r>
              <a:rPr lang="en-US" i="1" u="sng" dirty="0"/>
              <a:t>and there are few who find it.”</a:t>
            </a:r>
          </a:p>
          <a:p>
            <a:endParaRPr lang="en-US" dirty="0"/>
          </a:p>
          <a:p>
            <a:r>
              <a:rPr lang="en-US" b="1" dirty="0"/>
              <a:t>Why do so few find it?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So many things keep the way hidden from men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Some are self-deluded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Some are deceived by False teachers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Some are led astray by their own lusts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It is a difficult accomplishment to mind the things of God</a:t>
            </a:r>
          </a:p>
          <a:p>
            <a:endParaRPr lang="en-US" dirty="0"/>
          </a:p>
          <a:p>
            <a:r>
              <a:rPr lang="en-US" dirty="0"/>
              <a:t>IV. The Are the Worthy (Rev. 3:4) A. These were a minority within a minority. B. They will walk with Lord in white. </a:t>
            </a:r>
          </a:p>
          <a:p>
            <a:endParaRPr lang="en-US" dirty="0"/>
          </a:p>
          <a:p>
            <a:r>
              <a:rPr lang="en-US" dirty="0"/>
              <a:t>Conclusion: A. Don’t be ashamed to be one of a few. B. Remember what can be said for being one of a few.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AED2C-B8FE-4DE5-B75D-3A1098D613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90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(Revelation 3:4), [Sardis, otherwise known as a dead church], </a:t>
            </a:r>
            <a:r>
              <a:rPr lang="en-US" i="1" dirty="0"/>
              <a:t>“You have a few names even in Sardis who have not defiled their garments; and they shall walk with Me in white, for they are worthy.”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These were a minority within a minority.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They will walk with Lord in white.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AED2C-B8FE-4DE5-B75D-3A1098D613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79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Don’t be ashamed to be one of a few.</a:t>
            </a:r>
          </a:p>
          <a:p>
            <a:endParaRPr lang="en-US" b="1" dirty="0"/>
          </a:p>
          <a:p>
            <a:r>
              <a:rPr lang="en-US" b="1" dirty="0"/>
              <a:t>Remember what can be said for being one of a few.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God is on their Side!</a:t>
            </a:r>
          </a:p>
          <a:p>
            <a:endParaRPr lang="en-US" dirty="0"/>
          </a:p>
          <a:p>
            <a:r>
              <a:rPr lang="en-US" b="1" dirty="0"/>
              <a:t>(Romans 8:31-32), </a:t>
            </a:r>
            <a:r>
              <a:rPr lang="en-US" i="1" dirty="0"/>
              <a:t>“What then shall we say to these things? If God is for us, who can be against us? </a:t>
            </a:r>
            <a:r>
              <a:rPr lang="en-US" i="1" baseline="30000" dirty="0"/>
              <a:t>32</a:t>
            </a:r>
            <a:r>
              <a:rPr lang="en-US" i="1" dirty="0"/>
              <a:t> He who did not spare His own Son, but delivered Him up for us all, how shall He not with Him also freely give us all things?”</a:t>
            </a:r>
          </a:p>
          <a:p>
            <a:endParaRPr lang="en-US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AED2C-B8FE-4DE5-B75D-3A1098D613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80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7B2E-E4C7-4C05-A960-3F0C2D05D5EC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6458-B6EB-466D-9391-BA0206C27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3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7B2E-E4C7-4C05-A960-3F0C2D05D5EC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6458-B6EB-466D-9391-BA0206C27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1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7B2E-E4C7-4C05-A960-3F0C2D05D5EC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6458-B6EB-466D-9391-BA0206C27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3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7B2E-E4C7-4C05-A960-3F0C2D05D5EC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6458-B6EB-466D-9391-BA0206C27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1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7B2E-E4C7-4C05-A960-3F0C2D05D5EC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6458-B6EB-466D-9391-BA0206C27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1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7B2E-E4C7-4C05-A960-3F0C2D05D5EC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6458-B6EB-466D-9391-BA0206C27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3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7B2E-E4C7-4C05-A960-3F0C2D05D5EC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6458-B6EB-466D-9391-BA0206C27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7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7B2E-E4C7-4C05-A960-3F0C2D05D5EC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6458-B6EB-466D-9391-BA0206C27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75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7B2E-E4C7-4C05-A960-3F0C2D05D5EC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6458-B6EB-466D-9391-BA0206C27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07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7B2E-E4C7-4C05-A960-3F0C2D05D5EC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6458-B6EB-466D-9391-BA0206C27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82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7B2E-E4C7-4C05-A960-3F0C2D05D5EC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6458-B6EB-466D-9391-BA0206C27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4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97B2E-E4C7-4C05-A960-3F0C2D05D5EC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A6458-B6EB-466D-9391-BA0206C27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9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9"/>
            <a:ext cx="12192000" cy="68584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27278"/>
            <a:ext cx="9144000" cy="1170894"/>
          </a:xfrm>
        </p:spPr>
        <p:txBody>
          <a:bodyPr>
            <a:normAutofit/>
          </a:bodyPr>
          <a:lstStyle/>
          <a:p>
            <a:r>
              <a:rPr lang="en-US" sz="7200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Bernard MT Condensed" panose="02050806060905020404" pitchFamily="18" charset="0"/>
              </a:rPr>
              <a:t>The Faithful Few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070599"/>
            <a:ext cx="9144000" cy="656771"/>
          </a:xfrm>
        </p:spPr>
        <p:txBody>
          <a:bodyPr>
            <a:normAutofit lnSpcReduction="10000"/>
          </a:bodyPr>
          <a:lstStyle/>
          <a:p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Peter 3:20-21</a:t>
            </a:r>
          </a:p>
        </p:txBody>
      </p:sp>
    </p:spTree>
    <p:extLst>
      <p:ext uri="{BB962C8B-B14F-4D97-AF65-F5344CB8AC3E}">
        <p14:creationId xmlns:p14="http://schemas.microsoft.com/office/powerpoint/2010/main" val="124419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857" y="365126"/>
            <a:ext cx="10990943" cy="796018"/>
          </a:xfrm>
        </p:spPr>
        <p:txBody>
          <a:bodyPr anchor="t">
            <a:normAutofit/>
          </a:bodyPr>
          <a:lstStyle/>
          <a:p>
            <a:r>
              <a:rPr lang="en-US" sz="4800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Bernard MT Condensed" panose="02050806060905020404" pitchFamily="18" charset="0"/>
              </a:rPr>
              <a:t>A Few Words About the Faithful Few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190" y="1293544"/>
            <a:ext cx="10528610" cy="5241073"/>
          </a:xfrm>
        </p:spPr>
        <p:txBody>
          <a:bodyPr>
            <a:normAutofit/>
          </a:bodyPr>
          <a:lstStyle/>
          <a:p>
            <a:pPr marL="347663" indent="-347663">
              <a:lnSpc>
                <a:spcPct val="100000"/>
              </a:lnSpc>
              <a:spcBef>
                <a:spcPts val="0"/>
              </a:spcBef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have preserved Humanity</a:t>
            </a:r>
          </a:p>
          <a:p>
            <a:pPr marL="981075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Peter 3:20; Genesis 18; 15:13-16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5992" y="365125"/>
            <a:ext cx="2341563" cy="18732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4942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857" y="365126"/>
            <a:ext cx="10990943" cy="796018"/>
          </a:xfrm>
        </p:spPr>
        <p:txBody>
          <a:bodyPr anchor="t">
            <a:normAutofit/>
          </a:bodyPr>
          <a:lstStyle/>
          <a:p>
            <a:r>
              <a:rPr lang="en-US" sz="4800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Bernard MT Condensed" panose="02050806060905020404" pitchFamily="18" charset="0"/>
              </a:rPr>
              <a:t>A Few Words About the Faithful Few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190" y="1293544"/>
            <a:ext cx="10528610" cy="5241073"/>
          </a:xfrm>
        </p:spPr>
        <p:txBody>
          <a:bodyPr>
            <a:normAutofit/>
          </a:bodyPr>
          <a:lstStyle/>
          <a:p>
            <a:pPr marL="347663" indent="-347663">
              <a:lnSpc>
                <a:spcPct val="100000"/>
              </a:lnSpc>
              <a:spcBef>
                <a:spcPts val="0"/>
              </a:spcBef>
            </a:pPr>
            <a:r>
              <a:rPr lang="en-US" sz="4400" b="1" dirty="0"/>
              <a:t>They have preserved Humanity</a:t>
            </a:r>
          </a:p>
          <a:p>
            <a:pPr marL="981075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/>
              <a:t>1 Peter 3:20; Genesis 18; 15:13-16 </a:t>
            </a:r>
          </a:p>
          <a:p>
            <a:pPr marL="347663" indent="-347663">
              <a:lnSpc>
                <a:spcPct val="100000"/>
              </a:lnSpc>
              <a:spcBef>
                <a:spcPts val="0"/>
              </a:spcBef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rely on God’s Wisdom and Strength</a:t>
            </a:r>
          </a:p>
          <a:p>
            <a:pPr marL="981075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1:26; Acts 17:11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5992" y="365125"/>
            <a:ext cx="2341563" cy="18732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524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857" y="365126"/>
            <a:ext cx="10990943" cy="796018"/>
          </a:xfrm>
        </p:spPr>
        <p:txBody>
          <a:bodyPr anchor="t">
            <a:normAutofit/>
          </a:bodyPr>
          <a:lstStyle/>
          <a:p>
            <a:r>
              <a:rPr lang="en-US" sz="4800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Bernard MT Condensed" panose="02050806060905020404" pitchFamily="18" charset="0"/>
              </a:rPr>
              <a:t>A Few Words About the Faithful Few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190" y="1293544"/>
            <a:ext cx="10528610" cy="5241073"/>
          </a:xfrm>
        </p:spPr>
        <p:txBody>
          <a:bodyPr>
            <a:normAutofit/>
          </a:bodyPr>
          <a:lstStyle/>
          <a:p>
            <a:pPr marL="347663" indent="-347663">
              <a:lnSpc>
                <a:spcPct val="100000"/>
              </a:lnSpc>
              <a:spcBef>
                <a:spcPts val="0"/>
              </a:spcBef>
            </a:pPr>
            <a:r>
              <a:rPr lang="en-US" sz="4400" b="1" dirty="0"/>
              <a:t>They have preserved Humanity</a:t>
            </a:r>
          </a:p>
          <a:p>
            <a:pPr marL="981075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/>
              <a:t>1 Peter 3:20; Genesis 18; 15:13-16 </a:t>
            </a:r>
          </a:p>
          <a:p>
            <a:pPr marL="347663" indent="-347663">
              <a:lnSpc>
                <a:spcPct val="100000"/>
              </a:lnSpc>
              <a:spcBef>
                <a:spcPts val="0"/>
              </a:spcBef>
            </a:pPr>
            <a:r>
              <a:rPr lang="en-US" sz="4400" b="1" dirty="0"/>
              <a:t>They rely on God’s Wisdom and Strength</a:t>
            </a:r>
          </a:p>
          <a:p>
            <a:pPr marL="981075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/>
              <a:t>1 Corinthians 1:26; Acts 17:11</a:t>
            </a:r>
          </a:p>
          <a:p>
            <a:pPr marL="347663" indent="-347663">
              <a:lnSpc>
                <a:spcPct val="100000"/>
              </a:lnSpc>
              <a:spcBef>
                <a:spcPts val="0"/>
              </a:spcBef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have found the Way of Life</a:t>
            </a:r>
          </a:p>
          <a:p>
            <a:pPr marL="981075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7:13-14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5992" y="365125"/>
            <a:ext cx="2341563" cy="18732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326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857" y="365126"/>
            <a:ext cx="10990943" cy="796018"/>
          </a:xfrm>
        </p:spPr>
        <p:txBody>
          <a:bodyPr anchor="t">
            <a:normAutofit/>
          </a:bodyPr>
          <a:lstStyle/>
          <a:p>
            <a:r>
              <a:rPr lang="en-US" sz="4800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Bernard MT Condensed" panose="02050806060905020404" pitchFamily="18" charset="0"/>
              </a:rPr>
              <a:t>A Few Words About the Faithful Few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190" y="1293544"/>
            <a:ext cx="10528610" cy="5241073"/>
          </a:xfrm>
        </p:spPr>
        <p:txBody>
          <a:bodyPr>
            <a:normAutofit/>
          </a:bodyPr>
          <a:lstStyle/>
          <a:p>
            <a:pPr marL="347663" indent="-347663">
              <a:lnSpc>
                <a:spcPct val="100000"/>
              </a:lnSpc>
              <a:spcBef>
                <a:spcPts val="0"/>
              </a:spcBef>
            </a:pPr>
            <a:r>
              <a:rPr lang="en-US" sz="4400" b="1" dirty="0"/>
              <a:t>They have preserved Humanity</a:t>
            </a:r>
          </a:p>
          <a:p>
            <a:pPr marL="981075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/>
              <a:t>1 Peter 3:20; Genesis 18; 15:13-16 </a:t>
            </a:r>
          </a:p>
          <a:p>
            <a:pPr marL="347663" indent="-347663">
              <a:lnSpc>
                <a:spcPct val="100000"/>
              </a:lnSpc>
              <a:spcBef>
                <a:spcPts val="0"/>
              </a:spcBef>
            </a:pPr>
            <a:r>
              <a:rPr lang="en-US" sz="4400" b="1" dirty="0"/>
              <a:t>They rely on God’s Wisdom and Strength</a:t>
            </a:r>
          </a:p>
          <a:p>
            <a:pPr marL="981075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/>
              <a:t>1 Corinthians 1:26; Acts 17:11</a:t>
            </a:r>
          </a:p>
          <a:p>
            <a:pPr marL="347663" indent="-347663">
              <a:lnSpc>
                <a:spcPct val="100000"/>
              </a:lnSpc>
              <a:spcBef>
                <a:spcPts val="0"/>
              </a:spcBef>
            </a:pPr>
            <a:r>
              <a:rPr lang="en-US" sz="4400" b="1" dirty="0"/>
              <a:t>They have found the Way of Life</a:t>
            </a:r>
          </a:p>
          <a:p>
            <a:pPr marL="981075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/>
              <a:t>Matthew 7:13-14</a:t>
            </a:r>
          </a:p>
          <a:p>
            <a:pPr marL="347663" indent="-347663">
              <a:lnSpc>
                <a:spcPct val="100000"/>
              </a:lnSpc>
              <a:spcBef>
                <a:spcPts val="0"/>
              </a:spcBef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are the Worthy Ones</a:t>
            </a:r>
          </a:p>
          <a:p>
            <a:pPr marL="981075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3:4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5992" y="365125"/>
            <a:ext cx="2341563" cy="18732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7084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9"/>
            <a:ext cx="12192000" cy="68584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27278"/>
            <a:ext cx="9144000" cy="1170894"/>
          </a:xfrm>
        </p:spPr>
        <p:txBody>
          <a:bodyPr>
            <a:normAutofit/>
          </a:bodyPr>
          <a:lstStyle/>
          <a:p>
            <a:r>
              <a:rPr lang="en-US" sz="7200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Bernard MT Condensed" panose="02050806060905020404" pitchFamily="18" charset="0"/>
              </a:rPr>
              <a:t>Conclusion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2149" y="6070599"/>
            <a:ext cx="10450285" cy="656771"/>
          </a:xfrm>
        </p:spPr>
        <p:txBody>
          <a:bodyPr>
            <a:normAutofit lnSpcReduction="10000"/>
          </a:bodyPr>
          <a:lstStyle/>
          <a:p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be ashamed to be one of the few!</a:t>
            </a:r>
          </a:p>
        </p:txBody>
      </p:sp>
    </p:spTree>
    <p:extLst>
      <p:ext uri="{BB962C8B-B14F-4D97-AF65-F5344CB8AC3E}">
        <p14:creationId xmlns:p14="http://schemas.microsoft.com/office/powerpoint/2010/main" val="319617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1071</Words>
  <Application>Microsoft Office PowerPoint</Application>
  <PresentationFormat>Widescreen</PresentationFormat>
  <Paragraphs>77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Bernard MT Condensed</vt:lpstr>
      <vt:lpstr>Calibri Light</vt:lpstr>
      <vt:lpstr>Arial</vt:lpstr>
      <vt:lpstr>Calibri</vt:lpstr>
      <vt:lpstr>Office Theme</vt:lpstr>
      <vt:lpstr>The Faithful Few</vt:lpstr>
      <vt:lpstr>A Few Words About the Faithful Few</vt:lpstr>
      <vt:lpstr>A Few Words About the Faithful Few</vt:lpstr>
      <vt:lpstr>A Few Words About the Faithful Few</vt:lpstr>
      <vt:lpstr>A Few Words About the Faithful Few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Faithful Few</dc:title>
  <dc:creator>Stan Cox</dc:creator>
  <cp:lastModifiedBy>Josh Cox</cp:lastModifiedBy>
  <cp:revision>12</cp:revision>
  <dcterms:created xsi:type="dcterms:W3CDTF">2017-02-25T16:48:00Z</dcterms:created>
  <dcterms:modified xsi:type="dcterms:W3CDTF">2017-05-23T03:49:06Z</dcterms:modified>
</cp:coreProperties>
</file>