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6"/>
  </p:notesMasterIdLst>
  <p:handoutMasterIdLst>
    <p:handoutMasterId r:id="rId7"/>
  </p:handoutMasterIdLst>
  <p:sldIdLst>
    <p:sldId id="264" r:id="rId2"/>
    <p:sldId id="275" r:id="rId3"/>
    <p:sldId id="276" r:id="rId4"/>
    <p:sldId id="277" r:id="rId5"/>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ＭＳ Ｐゴシック" pitchFamily="-84" charset="-128"/>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ＭＳ Ｐゴシック" pitchFamily="-84" charset="-128"/>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ＭＳ Ｐゴシック" pitchFamily="-84" charset="-128"/>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ＭＳ Ｐゴシック" pitchFamily="-84" charset="-128"/>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ＭＳ Ｐゴシック" pitchFamily="-84" charset="-128"/>
        <a:cs typeface="+mn-cs"/>
      </a:defRPr>
    </a:lvl5pPr>
    <a:lvl6pPr marL="2286000" algn="l" defTabSz="914400" rtl="0" eaLnBrk="1" latinLnBrk="0" hangingPunct="1">
      <a:defRPr kern="1200">
        <a:solidFill>
          <a:schemeClr val="tx1"/>
        </a:solidFill>
        <a:latin typeface="Tahoma" panose="020B0604030504040204" pitchFamily="34" charset="0"/>
        <a:ea typeface="ＭＳ Ｐゴシック" pitchFamily="-84" charset="-128"/>
        <a:cs typeface="+mn-cs"/>
      </a:defRPr>
    </a:lvl6pPr>
    <a:lvl7pPr marL="2743200" algn="l" defTabSz="914400" rtl="0" eaLnBrk="1" latinLnBrk="0" hangingPunct="1">
      <a:defRPr kern="1200">
        <a:solidFill>
          <a:schemeClr val="tx1"/>
        </a:solidFill>
        <a:latin typeface="Tahoma" panose="020B0604030504040204" pitchFamily="34" charset="0"/>
        <a:ea typeface="ＭＳ Ｐゴシック" pitchFamily="-84" charset="-128"/>
        <a:cs typeface="+mn-cs"/>
      </a:defRPr>
    </a:lvl7pPr>
    <a:lvl8pPr marL="3200400" algn="l" defTabSz="914400" rtl="0" eaLnBrk="1" latinLnBrk="0" hangingPunct="1">
      <a:defRPr kern="1200">
        <a:solidFill>
          <a:schemeClr val="tx1"/>
        </a:solidFill>
        <a:latin typeface="Tahoma" panose="020B0604030504040204" pitchFamily="34" charset="0"/>
        <a:ea typeface="ＭＳ Ｐゴシック" pitchFamily="-84" charset="-128"/>
        <a:cs typeface="+mn-cs"/>
      </a:defRPr>
    </a:lvl8pPr>
    <a:lvl9pPr marL="3657600" algn="l" defTabSz="914400" rtl="0" eaLnBrk="1" latinLnBrk="0" hangingPunct="1">
      <a:defRPr kern="1200">
        <a:solidFill>
          <a:schemeClr val="tx1"/>
        </a:solidFill>
        <a:latin typeface="Tahoma" panose="020B0604030504040204" pitchFamily="34" charset="0"/>
        <a:ea typeface="ＭＳ Ｐゴシック"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786" autoAdjust="0"/>
  </p:normalViewPr>
  <p:slideViewPr>
    <p:cSldViewPr>
      <p:cViewPr varScale="1">
        <p:scale>
          <a:sx n="46" d="100"/>
          <a:sy n="46" d="100"/>
        </p:scale>
        <p:origin x="1992" y="48"/>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56414" cy="7757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r>
              <a:rPr lang="en-US" sz="2000" dirty="0">
                <a:latin typeface="Old English Text MT" panose="03040902040508030806" pitchFamily="66" charset="0"/>
              </a:rPr>
              <a:t>The Good Fight of Faith</a:t>
            </a:r>
          </a:p>
          <a:p>
            <a:pPr>
              <a:defRPr/>
            </a:pPr>
            <a:r>
              <a:rPr lang="en-US" dirty="0" smtClean="0"/>
              <a:t>1 Timothy 6:6-12</a:t>
            </a:r>
            <a:endParaRPr lang="en-US" dirty="0"/>
          </a:p>
        </p:txBody>
      </p:sp>
      <p:sp>
        <p:nvSpPr>
          <p:cNvPr id="69635" name="Rectangle 3"/>
          <p:cNvSpPr>
            <a:spLocks noGrp="1" noChangeArrowheads="1"/>
          </p:cNvSpPr>
          <p:nvPr>
            <p:ph type="dt" sz="quarter" idx="1"/>
          </p:nvPr>
        </p:nvSpPr>
        <p:spPr bwMode="auto">
          <a:xfrm>
            <a:off x="3995217" y="0"/>
            <a:ext cx="3056414"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r>
              <a:rPr lang="en-US" dirty="0" smtClean="0"/>
              <a:t>November 22, 2015 PM</a:t>
            </a:r>
            <a:endParaRPr lang="en-US" dirty="0"/>
          </a:p>
        </p:txBody>
      </p:sp>
      <p:sp>
        <p:nvSpPr>
          <p:cNvPr id="69636" name="Rectangle 4"/>
          <p:cNvSpPr>
            <a:spLocks noGrp="1" noChangeArrowheads="1"/>
          </p:cNvSpPr>
          <p:nvPr>
            <p:ph type="ftr" sz="quarter" idx="2"/>
          </p:nvPr>
        </p:nvSpPr>
        <p:spPr bwMode="auto">
          <a:xfrm>
            <a:off x="0" y="8842029"/>
            <a:ext cx="3056414"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r>
              <a:rPr lang="en-US" dirty="0" smtClean="0"/>
              <a:t>West Side church of Christ, Stan Cox</a:t>
            </a:r>
            <a:endParaRPr lang="en-US" dirty="0"/>
          </a:p>
        </p:txBody>
      </p:sp>
      <p:sp>
        <p:nvSpPr>
          <p:cNvPr id="69637" name="Rectangle 5"/>
          <p:cNvSpPr>
            <a:spLocks noGrp="1" noChangeArrowheads="1"/>
          </p:cNvSpPr>
          <p:nvPr>
            <p:ph type="sldNum" sz="quarter" idx="3"/>
          </p:nvPr>
        </p:nvSpPr>
        <p:spPr bwMode="auto">
          <a:xfrm>
            <a:off x="3995217" y="8842029"/>
            <a:ext cx="3056414"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b" anchorCtr="0" compatLnSpc="1">
            <a:prstTxWarp prst="textNoShape">
              <a:avLst/>
            </a:prstTxWarp>
          </a:bodyPr>
          <a:lstStyle>
            <a:lvl1pPr algn="r" eaLnBrk="1" hangingPunct="1">
              <a:defRPr sz="1200">
                <a:latin typeface="Arial" panose="020B0604020202020204" pitchFamily="34" charset="0"/>
              </a:defRPr>
            </a:lvl1pPr>
          </a:lstStyle>
          <a:p>
            <a:r>
              <a:rPr lang="en-US" altLang="en-US" dirty="0"/>
              <a:t>s</a:t>
            </a:r>
            <a:r>
              <a:rPr lang="en-US" altLang="en-US" dirty="0" smtClean="0"/>
              <a:t>oundteaching.org</a:t>
            </a:r>
            <a:endParaRPr lang="en-US" altLang="en-US" dirty="0"/>
          </a:p>
        </p:txBody>
      </p:sp>
    </p:spTree>
    <p:extLst>
      <p:ext uri="{BB962C8B-B14F-4D97-AF65-F5344CB8AC3E}">
        <p14:creationId xmlns:p14="http://schemas.microsoft.com/office/powerpoint/2010/main" val="2045367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56414"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99331" name="Rectangle 3"/>
          <p:cNvSpPr>
            <a:spLocks noGrp="1" noChangeArrowheads="1"/>
          </p:cNvSpPr>
          <p:nvPr>
            <p:ph type="dt" idx="1"/>
          </p:nvPr>
        </p:nvSpPr>
        <p:spPr bwMode="auto">
          <a:xfrm>
            <a:off x="3995217" y="0"/>
            <a:ext cx="3056414"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99332" name="Rectangle 4"/>
          <p:cNvSpPr>
            <a:spLocks noGrp="1" noRot="1" noChangeAspec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99333" name="Rectangle 5"/>
          <p:cNvSpPr>
            <a:spLocks noGrp="1" noChangeArrowheads="1"/>
          </p:cNvSpPr>
          <p:nvPr>
            <p:ph type="body" sz="quarter" idx="3"/>
          </p:nvPr>
        </p:nvSpPr>
        <p:spPr bwMode="auto">
          <a:xfrm>
            <a:off x="705327" y="4421823"/>
            <a:ext cx="5642610" cy="41890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9334" name="Rectangle 6"/>
          <p:cNvSpPr>
            <a:spLocks noGrp="1" noChangeArrowheads="1"/>
          </p:cNvSpPr>
          <p:nvPr>
            <p:ph type="ftr" sz="quarter" idx="4"/>
          </p:nvPr>
        </p:nvSpPr>
        <p:spPr bwMode="auto">
          <a:xfrm>
            <a:off x="0" y="8842029"/>
            <a:ext cx="3056414"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99335" name="Rectangle 7"/>
          <p:cNvSpPr>
            <a:spLocks noGrp="1" noChangeArrowheads="1"/>
          </p:cNvSpPr>
          <p:nvPr>
            <p:ph type="sldNum" sz="quarter" idx="5"/>
          </p:nvPr>
        </p:nvSpPr>
        <p:spPr bwMode="auto">
          <a:xfrm>
            <a:off x="3995217" y="8842029"/>
            <a:ext cx="3056414" cy="465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497" tIns="46749" rIns="93497" bIns="46749" numCol="1" anchor="b" anchorCtr="0" compatLnSpc="1">
            <a:prstTxWarp prst="textNoShape">
              <a:avLst/>
            </a:prstTxWarp>
          </a:bodyPr>
          <a:lstStyle>
            <a:lvl1pPr algn="r" eaLnBrk="1" hangingPunct="1">
              <a:defRPr sz="1200">
                <a:latin typeface="Arial" panose="020B0604020202020204" pitchFamily="34" charset="0"/>
              </a:defRPr>
            </a:lvl1pPr>
          </a:lstStyle>
          <a:p>
            <a:fld id="{6A237C84-A1A4-4EEB-9F10-550AC4B2A242}" type="slidenum">
              <a:rPr lang="en-US" altLang="en-US"/>
              <a:pPr/>
              <a:t>‹#›</a:t>
            </a:fld>
            <a:endParaRPr lang="en-US" altLang="en-US"/>
          </a:p>
        </p:txBody>
      </p:sp>
    </p:spTree>
    <p:extLst>
      <p:ext uri="{BB962C8B-B14F-4D97-AF65-F5344CB8AC3E}">
        <p14:creationId xmlns:p14="http://schemas.microsoft.com/office/powerpoint/2010/main" val="1278605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500">
                <a:solidFill>
                  <a:schemeClr val="tx1"/>
                </a:solidFill>
                <a:latin typeface="Tahoma" panose="020B0604030504040204" pitchFamily="34" charset="0"/>
                <a:ea typeface="ＭＳ Ｐゴシック" pitchFamily="-84" charset="-128"/>
              </a:defRPr>
            </a:lvl1pPr>
            <a:lvl2pPr marL="759666" indent="-292179">
              <a:defRPr sz="2500">
                <a:solidFill>
                  <a:schemeClr val="tx1"/>
                </a:solidFill>
                <a:latin typeface="Tahoma" panose="020B0604030504040204" pitchFamily="34" charset="0"/>
                <a:ea typeface="ＭＳ Ｐゴシック" pitchFamily="-84" charset="-128"/>
              </a:defRPr>
            </a:lvl2pPr>
            <a:lvl3pPr marL="1168718" indent="-233744">
              <a:defRPr sz="2500">
                <a:solidFill>
                  <a:schemeClr val="tx1"/>
                </a:solidFill>
                <a:latin typeface="Tahoma" panose="020B0604030504040204" pitchFamily="34" charset="0"/>
                <a:ea typeface="ＭＳ Ｐゴシック" pitchFamily="-84" charset="-128"/>
              </a:defRPr>
            </a:lvl3pPr>
            <a:lvl4pPr marL="1636205" indent="-233744">
              <a:defRPr sz="2500">
                <a:solidFill>
                  <a:schemeClr val="tx1"/>
                </a:solidFill>
                <a:latin typeface="Tahoma" panose="020B0604030504040204" pitchFamily="34" charset="0"/>
                <a:ea typeface="ＭＳ Ｐゴシック" pitchFamily="-84" charset="-128"/>
              </a:defRPr>
            </a:lvl4pPr>
            <a:lvl5pPr marL="2103692" indent="-233744">
              <a:defRPr sz="2500">
                <a:solidFill>
                  <a:schemeClr val="tx1"/>
                </a:solidFill>
                <a:latin typeface="Tahoma" panose="020B0604030504040204" pitchFamily="34" charset="0"/>
                <a:ea typeface="ＭＳ Ｐゴシック" pitchFamily="-84" charset="-128"/>
              </a:defRPr>
            </a:lvl5pPr>
            <a:lvl6pPr marL="2571179"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6pPr>
            <a:lvl7pPr marL="3038666"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7pPr>
            <a:lvl8pPr marL="3506153"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8pPr>
            <a:lvl9pPr marL="3973640"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9pPr>
          </a:lstStyle>
          <a:p>
            <a:fld id="{7C702F05-3D9C-464F-B2C4-B068960D89F0}"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1003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0355" name="Rectangle 3"/>
          <p:cNvSpPr>
            <a:spLocks noGrp="1" noChangeArrowheads="1"/>
          </p:cNvSpPr>
          <p:nvPr>
            <p:ph type="body" idx="1"/>
          </p:nvPr>
        </p:nvSpPr>
        <p:spPr/>
        <p:txBody>
          <a:bodyPr/>
          <a:lstStyle/>
          <a:p>
            <a:pPr eaLnBrk="1" hangingPunct="1">
              <a:defRPr/>
            </a:pPr>
            <a:r>
              <a:rPr lang="en-US" dirty="0" smtClean="0">
                <a:cs typeface="+mn-cs"/>
              </a:rPr>
              <a:t>Adapted</a:t>
            </a:r>
            <a:r>
              <a:rPr lang="en-US" baseline="0" dirty="0" smtClean="0">
                <a:cs typeface="+mn-cs"/>
              </a:rPr>
              <a:t> from</a:t>
            </a:r>
            <a:r>
              <a:rPr lang="en-US" dirty="0" smtClean="0">
                <a:cs typeface="+mn-cs"/>
              </a:rPr>
              <a:t> a </a:t>
            </a:r>
            <a:r>
              <a:rPr lang="en-US" dirty="0" err="1" smtClean="0">
                <a:cs typeface="+mn-cs"/>
              </a:rPr>
              <a:t>powerpoint</a:t>
            </a:r>
            <a:r>
              <a:rPr lang="en-US" baseline="0" dirty="0" smtClean="0">
                <a:cs typeface="+mn-cs"/>
              </a:rPr>
              <a:t> outline by Mark Copeland.</a:t>
            </a:r>
            <a:endParaRPr lang="en-US" dirty="0" smtClean="0">
              <a:cs typeface="+mn-cs"/>
            </a:endParaRPr>
          </a:p>
        </p:txBody>
      </p:sp>
    </p:spTree>
    <p:extLst>
      <p:ext uri="{BB962C8B-B14F-4D97-AF65-F5344CB8AC3E}">
        <p14:creationId xmlns:p14="http://schemas.microsoft.com/office/powerpoint/2010/main" val="919537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500">
                <a:solidFill>
                  <a:schemeClr val="tx1"/>
                </a:solidFill>
                <a:latin typeface="Tahoma" panose="020B0604030504040204" pitchFamily="34" charset="0"/>
                <a:ea typeface="ＭＳ Ｐゴシック" pitchFamily="-84" charset="-128"/>
              </a:defRPr>
            </a:lvl1pPr>
            <a:lvl2pPr marL="759666" indent="-292179">
              <a:defRPr sz="2500">
                <a:solidFill>
                  <a:schemeClr val="tx1"/>
                </a:solidFill>
                <a:latin typeface="Tahoma" panose="020B0604030504040204" pitchFamily="34" charset="0"/>
                <a:ea typeface="ＭＳ Ｐゴシック" pitchFamily="-84" charset="-128"/>
              </a:defRPr>
            </a:lvl2pPr>
            <a:lvl3pPr marL="1168718" indent="-233744">
              <a:defRPr sz="2500">
                <a:solidFill>
                  <a:schemeClr val="tx1"/>
                </a:solidFill>
                <a:latin typeface="Tahoma" panose="020B0604030504040204" pitchFamily="34" charset="0"/>
                <a:ea typeface="ＭＳ Ｐゴシック" pitchFamily="-84" charset="-128"/>
              </a:defRPr>
            </a:lvl3pPr>
            <a:lvl4pPr marL="1636205" indent="-233744">
              <a:defRPr sz="2500">
                <a:solidFill>
                  <a:schemeClr val="tx1"/>
                </a:solidFill>
                <a:latin typeface="Tahoma" panose="020B0604030504040204" pitchFamily="34" charset="0"/>
                <a:ea typeface="ＭＳ Ｐゴシック" pitchFamily="-84" charset="-128"/>
              </a:defRPr>
            </a:lvl4pPr>
            <a:lvl5pPr marL="2103692" indent="-233744">
              <a:defRPr sz="2500">
                <a:solidFill>
                  <a:schemeClr val="tx1"/>
                </a:solidFill>
                <a:latin typeface="Tahoma" panose="020B0604030504040204" pitchFamily="34" charset="0"/>
                <a:ea typeface="ＭＳ Ｐゴシック" pitchFamily="-84" charset="-128"/>
              </a:defRPr>
            </a:lvl5pPr>
            <a:lvl6pPr marL="2571179"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6pPr>
            <a:lvl7pPr marL="3038666"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7pPr>
            <a:lvl8pPr marL="3506153"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8pPr>
            <a:lvl9pPr marL="3973640"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9pPr>
          </a:lstStyle>
          <a:p>
            <a:fld id="{940A6580-83C7-408C-8DE3-A1D987EFEB58}" type="slidenum">
              <a:rPr lang="en-US" altLang="en-US" sz="1200">
                <a:latin typeface="Arial" panose="020B0604020202020204" pitchFamily="34" charset="0"/>
              </a:rPr>
              <a:pPr/>
              <a:t>2</a:t>
            </a:fld>
            <a:endParaRPr lang="en-US" altLang="en-US" sz="1200">
              <a:latin typeface="Arial" panose="020B0604020202020204" pitchFamily="34" charset="0"/>
            </a:endParaRPr>
          </a:p>
        </p:txBody>
      </p:sp>
      <p:sp>
        <p:nvSpPr>
          <p:cNvPr id="1146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4691" name="Rectangle 3"/>
          <p:cNvSpPr>
            <a:spLocks noGrp="1" noChangeArrowheads="1"/>
          </p:cNvSpPr>
          <p:nvPr>
            <p:ph type="body" idx="1"/>
          </p:nvPr>
        </p:nvSpPr>
        <p:spPr/>
        <p:txBody>
          <a:bodyPr/>
          <a:lstStyle/>
          <a:p>
            <a:pPr eaLnBrk="1" hangingPunct="1">
              <a:defRPr/>
            </a:pPr>
            <a:r>
              <a:rPr lang="en-US" b="1" dirty="0" smtClean="0">
                <a:cs typeface="+mn-cs"/>
              </a:rPr>
              <a:t>(Colossians 2:8), </a:t>
            </a:r>
            <a:r>
              <a:rPr lang="en-US" i="1" dirty="0" smtClean="0">
                <a:cs typeface="+mn-cs"/>
              </a:rPr>
              <a:t>“Beware lest anyone cheat you through philosophy and empty deceit, according to the tradition of men, according to the </a:t>
            </a:r>
            <a:r>
              <a:rPr lang="en-US" i="1" u="sng" dirty="0" smtClean="0">
                <a:cs typeface="+mn-cs"/>
              </a:rPr>
              <a:t>basic principles of the world</a:t>
            </a:r>
            <a:r>
              <a:rPr lang="en-US" i="1" dirty="0" smtClean="0">
                <a:cs typeface="+mn-cs"/>
              </a:rPr>
              <a:t>, and not according to Christ.”</a:t>
            </a:r>
          </a:p>
          <a:p>
            <a:pPr eaLnBrk="1" hangingPunct="1">
              <a:defRPr/>
            </a:pPr>
            <a:endParaRPr lang="en-US" dirty="0" smtClean="0">
              <a:cs typeface="+mn-cs"/>
            </a:endParaRPr>
          </a:p>
          <a:p>
            <a:pPr eaLnBrk="1" hangingPunct="1">
              <a:defRPr/>
            </a:pPr>
            <a:r>
              <a:rPr lang="en-US" b="1" dirty="0" smtClean="0">
                <a:cs typeface="+mn-cs"/>
              </a:rPr>
              <a:t>(1 Peter 5:8), </a:t>
            </a:r>
            <a:r>
              <a:rPr lang="en-US" i="1" dirty="0" smtClean="0">
                <a:cs typeface="+mn-cs"/>
              </a:rPr>
              <a:t>“Be sober, be vigilant; because your adversary the devil walks about like a roaring lion, </a:t>
            </a:r>
            <a:r>
              <a:rPr lang="en-US" i="1" u="sng" dirty="0" smtClean="0">
                <a:cs typeface="+mn-cs"/>
              </a:rPr>
              <a:t>seeking whom he may devour</a:t>
            </a:r>
            <a:r>
              <a:rPr lang="en-US" i="1" dirty="0" smtClean="0">
                <a:cs typeface="+mn-cs"/>
              </a:rPr>
              <a:t>.”</a:t>
            </a:r>
          </a:p>
          <a:p>
            <a:pPr eaLnBrk="1" hangingPunct="1">
              <a:defRPr/>
            </a:pPr>
            <a:endParaRPr lang="en-US" dirty="0" smtClean="0">
              <a:cs typeface="+mn-cs"/>
            </a:endParaRPr>
          </a:p>
          <a:p>
            <a:pPr eaLnBrk="1" hangingPunct="1">
              <a:defRPr/>
            </a:pPr>
            <a:r>
              <a:rPr lang="en-US" b="1" dirty="0" smtClean="0">
                <a:cs typeface="+mn-cs"/>
              </a:rPr>
              <a:t>(Galatians 5:17, 19-21),</a:t>
            </a:r>
            <a:r>
              <a:rPr lang="en-US" b="1" baseline="0" dirty="0" smtClean="0">
                <a:cs typeface="+mn-cs"/>
              </a:rPr>
              <a:t> </a:t>
            </a:r>
            <a:r>
              <a:rPr lang="en-US" b="1" i="1" baseline="0" dirty="0" smtClean="0">
                <a:cs typeface="+mn-cs"/>
              </a:rPr>
              <a:t>(17), “For the flesh lusts against the Spirit, and the Spirit against the flesh; and </a:t>
            </a:r>
            <a:r>
              <a:rPr lang="en-US" b="1" i="1" u="sng" baseline="0" dirty="0" smtClean="0">
                <a:cs typeface="+mn-cs"/>
              </a:rPr>
              <a:t>these are contrary to one another, so that you do not do the things that you wish</a:t>
            </a:r>
            <a:r>
              <a:rPr lang="en-US" b="1" i="1" baseline="0" dirty="0" smtClean="0">
                <a:cs typeface="+mn-cs"/>
              </a:rPr>
              <a:t>.“  </a:t>
            </a:r>
            <a:r>
              <a:rPr lang="en-US" i="1" baseline="0" dirty="0" smtClean="0">
                <a:cs typeface="+mn-cs"/>
              </a:rPr>
              <a:t>(19-21), “</a:t>
            </a:r>
            <a:r>
              <a:rPr lang="en-US" i="1" dirty="0" smtClean="0">
                <a:cs typeface="+mn-cs"/>
              </a:rPr>
              <a:t>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you in time past, that those who practice such things will not inherit the kingdom of God.”</a:t>
            </a:r>
          </a:p>
        </p:txBody>
      </p:sp>
    </p:spTree>
    <p:extLst>
      <p:ext uri="{BB962C8B-B14F-4D97-AF65-F5344CB8AC3E}">
        <p14:creationId xmlns:p14="http://schemas.microsoft.com/office/powerpoint/2010/main" val="99517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500">
                <a:solidFill>
                  <a:schemeClr val="tx1"/>
                </a:solidFill>
                <a:latin typeface="Tahoma" panose="020B0604030504040204" pitchFamily="34" charset="0"/>
                <a:ea typeface="ＭＳ Ｐゴシック" pitchFamily="-84" charset="-128"/>
              </a:defRPr>
            </a:lvl1pPr>
            <a:lvl2pPr marL="759666" indent="-292179">
              <a:defRPr sz="2500">
                <a:solidFill>
                  <a:schemeClr val="tx1"/>
                </a:solidFill>
                <a:latin typeface="Tahoma" panose="020B0604030504040204" pitchFamily="34" charset="0"/>
                <a:ea typeface="ＭＳ Ｐゴシック" pitchFamily="-84" charset="-128"/>
              </a:defRPr>
            </a:lvl2pPr>
            <a:lvl3pPr marL="1168718" indent="-233744">
              <a:defRPr sz="2500">
                <a:solidFill>
                  <a:schemeClr val="tx1"/>
                </a:solidFill>
                <a:latin typeface="Tahoma" panose="020B0604030504040204" pitchFamily="34" charset="0"/>
                <a:ea typeface="ＭＳ Ｐゴシック" pitchFamily="-84" charset="-128"/>
              </a:defRPr>
            </a:lvl3pPr>
            <a:lvl4pPr marL="1636205" indent="-233744">
              <a:defRPr sz="2500">
                <a:solidFill>
                  <a:schemeClr val="tx1"/>
                </a:solidFill>
                <a:latin typeface="Tahoma" panose="020B0604030504040204" pitchFamily="34" charset="0"/>
                <a:ea typeface="ＭＳ Ｐゴシック" pitchFamily="-84" charset="-128"/>
              </a:defRPr>
            </a:lvl4pPr>
            <a:lvl5pPr marL="2103692" indent="-233744">
              <a:defRPr sz="2500">
                <a:solidFill>
                  <a:schemeClr val="tx1"/>
                </a:solidFill>
                <a:latin typeface="Tahoma" panose="020B0604030504040204" pitchFamily="34" charset="0"/>
                <a:ea typeface="ＭＳ Ｐゴシック" pitchFamily="-84" charset="-128"/>
              </a:defRPr>
            </a:lvl5pPr>
            <a:lvl6pPr marL="2571179"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6pPr>
            <a:lvl7pPr marL="3038666"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7pPr>
            <a:lvl8pPr marL="3506153"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8pPr>
            <a:lvl9pPr marL="3973640"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9pPr>
          </a:lstStyle>
          <a:p>
            <a:fld id="{19BE5F99-5086-4203-B8F3-A6ED483AD630}" type="slidenum">
              <a:rPr lang="en-US" altLang="en-US" sz="1200">
                <a:latin typeface="Arial" panose="020B0604020202020204" pitchFamily="34" charset="0"/>
              </a:rPr>
              <a:pPr/>
              <a:t>3</a:t>
            </a:fld>
            <a:endParaRPr lang="en-US" altLang="en-US" sz="1200">
              <a:latin typeface="Arial" panose="020B0604020202020204" pitchFamily="34" charset="0"/>
            </a:endParaRPr>
          </a:p>
        </p:txBody>
      </p:sp>
      <p:sp>
        <p:nvSpPr>
          <p:cNvPr id="1146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14691" name="Rectangle 3"/>
          <p:cNvSpPr>
            <a:spLocks noGrp="1" noChangeArrowheads="1"/>
          </p:cNvSpPr>
          <p:nvPr>
            <p:ph type="body" idx="1"/>
          </p:nvPr>
        </p:nvSpPr>
        <p:spPr/>
        <p:txBody>
          <a:bodyPr/>
          <a:lstStyle/>
          <a:p>
            <a:pPr eaLnBrk="1" hangingPunct="1">
              <a:defRPr/>
            </a:pPr>
            <a:r>
              <a:rPr lang="en-US" b="1" dirty="0" smtClean="0">
                <a:cs typeface="+mn-cs"/>
              </a:rPr>
              <a:t>(1 John 4:4),</a:t>
            </a:r>
            <a:r>
              <a:rPr lang="en-US" b="1" baseline="0" dirty="0" smtClean="0">
                <a:cs typeface="+mn-cs"/>
              </a:rPr>
              <a:t> </a:t>
            </a:r>
            <a:r>
              <a:rPr lang="en-US" i="1" baseline="0" dirty="0" smtClean="0">
                <a:cs typeface="+mn-cs"/>
              </a:rPr>
              <a:t>“You are of God, little children, and have overcome them, because He who is in you is greater than he who is in the world.”</a:t>
            </a:r>
          </a:p>
          <a:p>
            <a:pPr eaLnBrk="1" hangingPunct="1">
              <a:defRPr/>
            </a:pPr>
            <a:r>
              <a:rPr lang="en-US" b="1" baseline="0" dirty="0" smtClean="0">
                <a:cs typeface="+mn-cs"/>
              </a:rPr>
              <a:t>(1 John 5:4), </a:t>
            </a:r>
            <a:r>
              <a:rPr lang="en-US" i="1" baseline="0" dirty="0" smtClean="0">
                <a:cs typeface="+mn-cs"/>
              </a:rPr>
              <a:t>“For whatever is born of God overcomes the world. And this is the victory that has overcome the world—our faith.”</a:t>
            </a:r>
          </a:p>
          <a:p>
            <a:pPr eaLnBrk="1" hangingPunct="1">
              <a:defRPr/>
            </a:pPr>
            <a:endParaRPr lang="en-US" i="1" baseline="0" dirty="0" smtClean="0">
              <a:cs typeface="+mn-cs"/>
            </a:endParaRPr>
          </a:p>
          <a:p>
            <a:pPr eaLnBrk="1" hangingPunct="1">
              <a:defRPr/>
            </a:pPr>
            <a:r>
              <a:rPr lang="en-US" b="1" i="0" baseline="0" dirty="0" smtClean="0">
                <a:cs typeface="+mn-cs"/>
              </a:rPr>
              <a:t>(Hebrews 2:14-15), </a:t>
            </a:r>
            <a:r>
              <a:rPr lang="en-US" i="1" baseline="0" dirty="0" smtClean="0">
                <a:cs typeface="+mn-cs"/>
              </a:rPr>
              <a:t>“Inasmuch then as the children have partaken of flesh and blood, He Himself likewise shared in the same, that through death He might destroy him who had the power of death, that is, the devil, 15 and release those who through fear of death were all their lifetime subject to bondage.</a:t>
            </a:r>
          </a:p>
          <a:p>
            <a:pPr eaLnBrk="1" hangingPunct="1">
              <a:defRPr/>
            </a:pPr>
            <a:endParaRPr lang="en-US" i="1" baseline="0" dirty="0" smtClean="0">
              <a:cs typeface="+mn-cs"/>
            </a:endParaRPr>
          </a:p>
          <a:p>
            <a:pPr eaLnBrk="1" hangingPunct="1">
              <a:defRPr/>
            </a:pPr>
            <a:r>
              <a:rPr lang="en-US" b="1" i="0" baseline="0" dirty="0" smtClean="0">
                <a:cs typeface="+mn-cs"/>
              </a:rPr>
              <a:t>(Galatians 5:16-18), </a:t>
            </a:r>
            <a:r>
              <a:rPr lang="en-US" i="1" baseline="0" dirty="0" smtClean="0">
                <a:cs typeface="+mn-cs"/>
              </a:rPr>
              <a:t>“I say then: Walk in the Spirit, and you shall not fulfill the lust of the flesh. 17 For the flesh lusts against the Spirit, and the Spirit against the flesh; and these are contrary to one another, so that you do not do the things that you wish. 18 But if you are led by the Spirit, you are not under the law.”</a:t>
            </a:r>
          </a:p>
          <a:p>
            <a:pPr eaLnBrk="1" hangingPunct="1">
              <a:defRPr/>
            </a:pPr>
            <a:endParaRPr lang="en-US" i="1" baseline="0" dirty="0" smtClean="0">
              <a:cs typeface="+mn-cs"/>
            </a:endParaRPr>
          </a:p>
          <a:p>
            <a:pPr eaLnBrk="1" hangingPunct="1">
              <a:defRPr/>
            </a:pPr>
            <a:r>
              <a:rPr lang="en-US" b="1" i="0" baseline="0" dirty="0" smtClean="0">
                <a:cs typeface="+mn-cs"/>
              </a:rPr>
              <a:t>Fruit of the Spirit:  love, joy, peace, longsuffering, kindness, goodness, faithfulness, gentleness, self- control.</a:t>
            </a:r>
            <a:endParaRPr lang="en-US" b="1" i="0" dirty="0" smtClean="0">
              <a:cs typeface="+mn-cs"/>
            </a:endParaRPr>
          </a:p>
        </p:txBody>
      </p:sp>
    </p:spTree>
    <p:extLst>
      <p:ext uri="{BB962C8B-B14F-4D97-AF65-F5344CB8AC3E}">
        <p14:creationId xmlns:p14="http://schemas.microsoft.com/office/powerpoint/2010/main" val="155224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sz="2500">
                <a:solidFill>
                  <a:schemeClr val="tx1"/>
                </a:solidFill>
                <a:latin typeface="Tahoma" panose="020B0604030504040204" pitchFamily="34" charset="0"/>
                <a:ea typeface="ＭＳ Ｐゴシック" pitchFamily="-84" charset="-128"/>
              </a:defRPr>
            </a:lvl1pPr>
            <a:lvl2pPr marL="759666" indent="-292179">
              <a:defRPr sz="2500">
                <a:solidFill>
                  <a:schemeClr val="tx1"/>
                </a:solidFill>
                <a:latin typeface="Tahoma" panose="020B0604030504040204" pitchFamily="34" charset="0"/>
                <a:ea typeface="ＭＳ Ｐゴシック" pitchFamily="-84" charset="-128"/>
              </a:defRPr>
            </a:lvl2pPr>
            <a:lvl3pPr marL="1168718" indent="-233744">
              <a:defRPr sz="2500">
                <a:solidFill>
                  <a:schemeClr val="tx1"/>
                </a:solidFill>
                <a:latin typeface="Tahoma" panose="020B0604030504040204" pitchFamily="34" charset="0"/>
                <a:ea typeface="ＭＳ Ｐゴシック" pitchFamily="-84" charset="-128"/>
              </a:defRPr>
            </a:lvl3pPr>
            <a:lvl4pPr marL="1636205" indent="-233744">
              <a:defRPr sz="2500">
                <a:solidFill>
                  <a:schemeClr val="tx1"/>
                </a:solidFill>
                <a:latin typeface="Tahoma" panose="020B0604030504040204" pitchFamily="34" charset="0"/>
                <a:ea typeface="ＭＳ Ｐゴシック" pitchFamily="-84" charset="-128"/>
              </a:defRPr>
            </a:lvl4pPr>
            <a:lvl5pPr marL="2103692" indent="-233744">
              <a:defRPr sz="2500">
                <a:solidFill>
                  <a:schemeClr val="tx1"/>
                </a:solidFill>
                <a:latin typeface="Tahoma" panose="020B0604030504040204" pitchFamily="34" charset="0"/>
                <a:ea typeface="ＭＳ Ｐゴシック" pitchFamily="-84" charset="-128"/>
              </a:defRPr>
            </a:lvl5pPr>
            <a:lvl6pPr marL="2571179"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6pPr>
            <a:lvl7pPr marL="3038666"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7pPr>
            <a:lvl8pPr marL="3506153"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8pPr>
            <a:lvl9pPr marL="3973640" indent="-233744" eaLnBrk="0" fontAlgn="base" hangingPunct="0">
              <a:spcBef>
                <a:spcPct val="0"/>
              </a:spcBef>
              <a:spcAft>
                <a:spcPct val="0"/>
              </a:spcAft>
              <a:defRPr sz="2500">
                <a:solidFill>
                  <a:schemeClr val="tx1"/>
                </a:solidFill>
                <a:latin typeface="Tahoma" panose="020B0604030504040204" pitchFamily="34" charset="0"/>
                <a:ea typeface="ＭＳ Ｐゴシック" pitchFamily="-84" charset="-128"/>
              </a:defRPr>
            </a:lvl9pPr>
          </a:lstStyle>
          <a:p>
            <a:fld id="{D558E9CE-B314-48B4-A896-C1D70B4FBB0D}" type="slidenum">
              <a:rPr lang="en-US" altLang="en-US" sz="1200">
                <a:latin typeface="Arial" panose="020B0604020202020204" pitchFamily="34" charset="0"/>
              </a:rPr>
              <a:pPr/>
              <a:t>4</a:t>
            </a:fld>
            <a:endParaRPr lang="en-US" altLang="en-US" sz="1200">
              <a:latin typeface="Arial" panose="020B0604020202020204" pitchFamily="34" charset="0"/>
            </a:endParaRPr>
          </a:p>
        </p:txBody>
      </p:sp>
      <p:sp>
        <p:nvSpPr>
          <p:cNvPr id="1003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0355" name="Rectangle 3"/>
          <p:cNvSpPr>
            <a:spLocks noGrp="1" noChangeArrowheads="1"/>
          </p:cNvSpPr>
          <p:nvPr>
            <p:ph type="body" idx="1"/>
          </p:nvPr>
        </p:nvSpPr>
        <p:spPr/>
        <p:txBody>
          <a:bodyPr/>
          <a:lstStyle/>
          <a:p>
            <a:pPr eaLnBrk="1" hangingPunct="1">
              <a:defRPr/>
            </a:pPr>
            <a:r>
              <a:rPr lang="en-US" b="1" dirty="0" smtClean="0">
                <a:cs typeface="+mn-cs"/>
              </a:rPr>
              <a:t>READ Ephesians</a:t>
            </a:r>
            <a:r>
              <a:rPr lang="en-US" b="1" baseline="0" dirty="0" smtClean="0">
                <a:cs typeface="+mn-cs"/>
              </a:rPr>
              <a:t> 6:10-18</a:t>
            </a:r>
            <a:endParaRPr lang="en-US" b="1" dirty="0" smtClean="0">
              <a:cs typeface="+mn-cs"/>
            </a:endParaRPr>
          </a:p>
        </p:txBody>
      </p:sp>
    </p:spTree>
    <p:extLst>
      <p:ext uri="{BB962C8B-B14F-4D97-AF65-F5344CB8AC3E}">
        <p14:creationId xmlns:p14="http://schemas.microsoft.com/office/powerpoint/2010/main" val="212620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344 w 5184"/>
                  <a:gd name="T3" fmla="*/ 3159 h 3159"/>
                  <a:gd name="T4" fmla="*/ 534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76 w 556"/>
                  <a:gd name="T5" fmla="*/ 3159 h 3159"/>
                  <a:gd name="T6" fmla="*/ 57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latin typeface="Tahoma" charset="0"/>
                <a:ea typeface="ＭＳ Ｐゴシック" charset="0"/>
              </a:endParaRPr>
            </a:p>
          </p:txBody>
        </p:sp>
        <p:sp>
          <p:nvSpPr>
            <p:cNvPr id="7" name="Freeform 7"/>
            <p:cNvSpPr>
              <a:spLocks/>
            </p:cNvSpPr>
            <p:nvPr/>
          </p:nvSpPr>
          <p:spPr bwMode="ltGray">
            <a:xfrm>
              <a:off x="767" y="1155"/>
              <a:ext cx="252" cy="12"/>
            </a:xfrm>
            <a:custGeom>
              <a:avLst/>
              <a:gdLst>
                <a:gd name="T0" fmla="*/ 261 w 251"/>
                <a:gd name="T1" fmla="*/ 0 h 12"/>
                <a:gd name="T2" fmla="*/ 0 w 251"/>
                <a:gd name="T3" fmla="*/ 0 h 12"/>
                <a:gd name="T4" fmla="*/ 0 w 251"/>
                <a:gd name="T5" fmla="*/ 12 h 12"/>
                <a:gd name="T6" fmla="*/ 261 w 251"/>
                <a:gd name="T7" fmla="*/ 12 h 12"/>
                <a:gd name="T8" fmla="*/ 261 w 251"/>
                <a:gd name="T9" fmla="*/ 0 h 12"/>
                <a:gd name="T10" fmla="*/ 26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7186 w 251"/>
                <a:gd name="T5" fmla="*/ 12 h 12"/>
                <a:gd name="T6" fmla="*/ 7186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p:cNvSpPr>
                <a:spLocks/>
              </p:cNvSpPr>
              <p:nvPr/>
            </p:nvSpPr>
            <p:spPr bwMode="ltGray">
              <a:xfrm>
                <a:off x="1019" y="1155"/>
                <a:ext cx="4739" cy="12"/>
              </a:xfrm>
              <a:custGeom>
                <a:avLst/>
                <a:gdLst>
                  <a:gd name="T0" fmla="*/ 4874 w 4724"/>
                  <a:gd name="T1" fmla="*/ 0 h 12"/>
                  <a:gd name="T2" fmla="*/ 0 w 4724"/>
                  <a:gd name="T3" fmla="*/ 0 h 12"/>
                  <a:gd name="T4" fmla="*/ 0 w 4724"/>
                  <a:gd name="T5" fmla="*/ 12 h 12"/>
                  <a:gd name="T6" fmla="*/ 4874 w 4724"/>
                  <a:gd name="T7" fmla="*/ 12 h 12"/>
                  <a:gd name="T8" fmla="*/ 4874 w 4724"/>
                  <a:gd name="T9" fmla="*/ 0 h 12"/>
                  <a:gd name="T10" fmla="*/ 487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latin typeface="Tahoma" charset="0"/>
                  <a:ea typeface="ＭＳ Ｐゴシック" charset="0"/>
                </a:endParaRPr>
              </a:p>
            </p:txBody>
          </p:sp>
        </p:grpSp>
      </p:grpSp>
      <p:sp>
        <p:nvSpPr>
          <p:cNvPr id="6043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noProof="0" smtClean="0"/>
              <a:t>Click to edit Master title style</a:t>
            </a:r>
          </a:p>
        </p:txBody>
      </p:sp>
      <p:sp>
        <p:nvSpPr>
          <p:cNvPr id="60433" name="Rectangle 17"/>
          <p:cNvSpPr>
            <a:spLocks noGrp="1" noChangeArrowheads="1"/>
          </p:cNvSpPr>
          <p:nvPr>
            <p:ph type="subTitle" sz="quarter" idx="1"/>
          </p:nvPr>
        </p:nvSpPr>
        <p:spPr>
          <a:xfrm>
            <a:off x="1066800" y="3886200"/>
            <a:ext cx="6400800" cy="1752600"/>
          </a:xfrm>
        </p:spPr>
        <p:txBody>
          <a:bodyPr/>
          <a:lstStyle>
            <a:lvl1pPr marL="0" indent="0">
              <a:buFont typeface="Wingdings" charset="0"/>
              <a:buNone/>
              <a:defRPr/>
            </a:lvl1pPr>
          </a:lstStyle>
          <a:p>
            <a:pPr lvl="0"/>
            <a:r>
              <a:rPr lang="en-US" noProof="0" smtClean="0"/>
              <a:t>Click to edit Master subtitle style</a:t>
            </a:r>
          </a:p>
        </p:txBody>
      </p:sp>
      <p:sp>
        <p:nvSpPr>
          <p:cNvPr id="18" name="Rectangle 18"/>
          <p:cNvSpPr>
            <a:spLocks noGrp="1" noChangeArrowheads="1"/>
          </p:cNvSpPr>
          <p:nvPr>
            <p:ph type="dt" sz="quarter"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pPr>
              <a:defRPr/>
            </a:pPr>
            <a:endParaRPr lang="en-US"/>
          </a:p>
        </p:txBody>
      </p:sp>
      <p:sp>
        <p:nvSpPr>
          <p:cNvPr id="20" name="Rectangle 20"/>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a:defRPr/>
            </a:lvl1pPr>
          </a:lstStyle>
          <a:p>
            <a:fld id="{1BDB4D2E-C80F-4B50-914A-B04001DDC4BF}" type="slidenum">
              <a:rPr lang="en-US" altLang="en-US"/>
              <a:pPr/>
              <a:t>‹#›</a:t>
            </a:fld>
            <a:endParaRPr lang="en-US" altLang="en-US"/>
          </a:p>
        </p:txBody>
      </p:sp>
    </p:spTree>
    <p:extLst>
      <p:ext uri="{BB962C8B-B14F-4D97-AF65-F5344CB8AC3E}">
        <p14:creationId xmlns:p14="http://schemas.microsoft.com/office/powerpoint/2010/main" val="273625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C53F3E40-DE3B-492D-9230-02F1FD2B6B02}" type="slidenum">
              <a:rPr lang="en-US" altLang="en-US"/>
              <a:pPr/>
              <a:t>‹#›</a:t>
            </a:fld>
            <a:endParaRPr lang="en-US" altLang="en-US"/>
          </a:p>
        </p:txBody>
      </p:sp>
    </p:spTree>
    <p:extLst>
      <p:ext uri="{BB962C8B-B14F-4D97-AF65-F5344CB8AC3E}">
        <p14:creationId xmlns:p14="http://schemas.microsoft.com/office/powerpoint/2010/main" val="47851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99E81794-5EF1-4310-8CE6-FFFAF2A31DD3}" type="slidenum">
              <a:rPr lang="en-US" altLang="en-US"/>
              <a:pPr/>
              <a:t>‹#›</a:t>
            </a:fld>
            <a:endParaRPr lang="en-US" altLang="en-US"/>
          </a:p>
        </p:txBody>
      </p:sp>
    </p:spTree>
    <p:extLst>
      <p:ext uri="{BB962C8B-B14F-4D97-AF65-F5344CB8AC3E}">
        <p14:creationId xmlns:p14="http://schemas.microsoft.com/office/powerpoint/2010/main" val="53986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264EBD88-3BC2-4C90-9292-FC83D5923E1A}" type="slidenum">
              <a:rPr lang="en-US" altLang="en-US"/>
              <a:pPr/>
              <a:t>‹#›</a:t>
            </a:fld>
            <a:endParaRPr lang="en-US" altLang="en-US"/>
          </a:p>
        </p:txBody>
      </p:sp>
    </p:spTree>
    <p:extLst>
      <p:ext uri="{BB962C8B-B14F-4D97-AF65-F5344CB8AC3E}">
        <p14:creationId xmlns:p14="http://schemas.microsoft.com/office/powerpoint/2010/main" val="1064753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fld id="{DB488CB2-837E-41CA-A400-0B3432EED673}" type="slidenum">
              <a:rPr lang="en-US" altLang="en-US"/>
              <a:pPr/>
              <a:t>‹#›</a:t>
            </a:fld>
            <a:endParaRPr lang="en-US" altLang="en-US"/>
          </a:p>
        </p:txBody>
      </p:sp>
    </p:spTree>
    <p:extLst>
      <p:ext uri="{BB962C8B-B14F-4D97-AF65-F5344CB8AC3E}">
        <p14:creationId xmlns:p14="http://schemas.microsoft.com/office/powerpoint/2010/main" val="24956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4DF2501A-E43E-4688-9333-10EC2EB99537}" type="slidenum">
              <a:rPr lang="en-US" altLang="en-US"/>
              <a:pPr/>
              <a:t>‹#›</a:t>
            </a:fld>
            <a:endParaRPr lang="en-US" altLang="en-US"/>
          </a:p>
        </p:txBody>
      </p:sp>
    </p:spTree>
    <p:extLst>
      <p:ext uri="{BB962C8B-B14F-4D97-AF65-F5344CB8AC3E}">
        <p14:creationId xmlns:p14="http://schemas.microsoft.com/office/powerpoint/2010/main" val="187666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fld id="{870286B0-358A-4F14-8C76-C04D59BC06E5}" type="slidenum">
              <a:rPr lang="en-US" altLang="en-US"/>
              <a:pPr/>
              <a:t>‹#›</a:t>
            </a:fld>
            <a:endParaRPr lang="en-US" altLang="en-US"/>
          </a:p>
        </p:txBody>
      </p:sp>
    </p:spTree>
    <p:extLst>
      <p:ext uri="{BB962C8B-B14F-4D97-AF65-F5344CB8AC3E}">
        <p14:creationId xmlns:p14="http://schemas.microsoft.com/office/powerpoint/2010/main" val="214243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fld id="{659AE3E7-D5CE-4111-8492-E4BB9F2117D0}" type="slidenum">
              <a:rPr lang="en-US" altLang="en-US"/>
              <a:pPr/>
              <a:t>‹#›</a:t>
            </a:fld>
            <a:endParaRPr lang="en-US" altLang="en-US"/>
          </a:p>
        </p:txBody>
      </p:sp>
    </p:spTree>
    <p:extLst>
      <p:ext uri="{BB962C8B-B14F-4D97-AF65-F5344CB8AC3E}">
        <p14:creationId xmlns:p14="http://schemas.microsoft.com/office/powerpoint/2010/main" val="2527161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fld id="{09F15D22-8D63-4558-AAF9-1393CBDBA3C8}" type="slidenum">
              <a:rPr lang="en-US" altLang="en-US"/>
              <a:pPr/>
              <a:t>‹#›</a:t>
            </a:fld>
            <a:endParaRPr lang="en-US" altLang="en-US"/>
          </a:p>
        </p:txBody>
      </p:sp>
    </p:spTree>
    <p:extLst>
      <p:ext uri="{BB962C8B-B14F-4D97-AF65-F5344CB8AC3E}">
        <p14:creationId xmlns:p14="http://schemas.microsoft.com/office/powerpoint/2010/main" val="143883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72F05076-3EB1-43D8-8923-312FF6EDBB24}" type="slidenum">
              <a:rPr lang="en-US" altLang="en-US"/>
              <a:pPr/>
              <a:t>‹#›</a:t>
            </a:fld>
            <a:endParaRPr lang="en-US" altLang="en-US"/>
          </a:p>
        </p:txBody>
      </p:sp>
    </p:spTree>
    <p:extLst>
      <p:ext uri="{BB962C8B-B14F-4D97-AF65-F5344CB8AC3E}">
        <p14:creationId xmlns:p14="http://schemas.microsoft.com/office/powerpoint/2010/main" val="341626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fld id="{0BE7C59B-FE5F-433E-BB56-88EEAD62B9DA}" type="slidenum">
              <a:rPr lang="en-US" altLang="en-US"/>
              <a:pPr/>
              <a:t>‹#›</a:t>
            </a:fld>
            <a:endParaRPr lang="en-US" altLang="en-US"/>
          </a:p>
        </p:txBody>
      </p:sp>
    </p:spTree>
    <p:extLst>
      <p:ext uri="{BB962C8B-B14F-4D97-AF65-F5344CB8AC3E}">
        <p14:creationId xmlns:p14="http://schemas.microsoft.com/office/powerpoint/2010/main" val="2945811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50000"/>
              </a:schemeClr>
            </a:gs>
            <a:gs pos="46000">
              <a:schemeClr val="tx2">
                <a:lumMod val="25000"/>
              </a:schemeClr>
            </a:gs>
            <a:gs pos="100000">
              <a:schemeClr val="tx2">
                <a:lumMod val="10000"/>
              </a:schemeClr>
            </a:gs>
          </a:gsLst>
          <a:path path="circle">
            <a:fillToRect l="50000" t="130000" r="50000" b="-30000"/>
          </a:path>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344 w 5184"/>
                <a:gd name="T3" fmla="*/ 3159 h 3159"/>
                <a:gd name="T4" fmla="*/ 534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76 w 556"/>
                <a:gd name="T5" fmla="*/ 3159 h 3159"/>
                <a:gd name="T6" fmla="*/ 57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ltGray">
              <a:xfrm>
                <a:off x="1019" y="1155"/>
                <a:ext cx="4739" cy="12"/>
              </a:xfrm>
              <a:custGeom>
                <a:avLst/>
                <a:gdLst>
                  <a:gd name="T0" fmla="*/ 4874 w 4724"/>
                  <a:gd name="T1" fmla="*/ 0 h 12"/>
                  <a:gd name="T2" fmla="*/ 0 w 4724"/>
                  <a:gd name="T3" fmla="*/ 0 h 12"/>
                  <a:gd name="T4" fmla="*/ 0 w 4724"/>
                  <a:gd name="T5" fmla="*/ 12 h 12"/>
                  <a:gd name="T6" fmla="*/ 4874 w 4724"/>
                  <a:gd name="T7" fmla="*/ 12 h 12"/>
                  <a:gd name="T8" fmla="*/ 4874 w 4724"/>
                  <a:gd name="T9" fmla="*/ 0 h 12"/>
                  <a:gd name="T10" fmla="*/ 487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latin typeface="Tahoma" charset="0"/>
                  <a:ea typeface="ＭＳ Ｐゴシック" charset="0"/>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7186 w 251"/>
                  <a:gd name="T5" fmla="*/ 12 h 12"/>
                  <a:gd name="T6" fmla="*/ 7186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p:cNvSpPr>
                <a:spLocks/>
              </p:cNvSpPr>
              <p:nvPr/>
            </p:nvSpPr>
            <p:spPr bwMode="ltGray">
              <a:xfrm>
                <a:off x="767" y="1155"/>
                <a:ext cx="252" cy="12"/>
              </a:xfrm>
              <a:custGeom>
                <a:avLst/>
                <a:gdLst>
                  <a:gd name="T0" fmla="*/ 261 w 251"/>
                  <a:gd name="T1" fmla="*/ 0 h 12"/>
                  <a:gd name="T2" fmla="*/ 0 w 251"/>
                  <a:gd name="T3" fmla="*/ 0 h 12"/>
                  <a:gd name="T4" fmla="*/ 0 w 251"/>
                  <a:gd name="T5" fmla="*/ 12 h 12"/>
                  <a:gd name="T6" fmla="*/ 261 w 251"/>
                  <a:gd name="T7" fmla="*/ 12 h 12"/>
                  <a:gd name="T8" fmla="*/ 261 w 251"/>
                  <a:gd name="T9" fmla="*/ 0 h 12"/>
                  <a:gd name="T10" fmla="*/ 26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940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a:defRPr/>
                </a:pPr>
                <a:endParaRPr lang="en-US">
                  <a:latin typeface="Tahoma" charset="0"/>
                  <a:ea typeface="ＭＳ Ｐゴシック" charset="0"/>
                </a:endParaRPr>
              </a:p>
            </p:txBody>
          </p:sp>
        </p:grpSp>
      </p:grpSp>
      <p:sp>
        <p:nvSpPr>
          <p:cNvPr id="59407"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9408"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9409"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ea typeface="ＭＳ Ｐゴシック" charset="0"/>
                <a:cs typeface="+mn-cs"/>
              </a:defRPr>
            </a:lvl1pPr>
          </a:lstStyle>
          <a:p>
            <a:pPr>
              <a:defRPr/>
            </a:pPr>
            <a:endParaRPr lang="en-US"/>
          </a:p>
        </p:txBody>
      </p:sp>
      <p:sp>
        <p:nvSpPr>
          <p:cNvPr id="5941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ea typeface="ＭＳ Ｐゴシック" charset="0"/>
                <a:cs typeface="+mn-cs"/>
              </a:defRPr>
            </a:lvl1pPr>
          </a:lstStyle>
          <a:p>
            <a:pPr>
              <a:defRPr/>
            </a:pPr>
            <a:endParaRPr lang="en-US"/>
          </a:p>
        </p:txBody>
      </p:sp>
      <p:sp>
        <p:nvSpPr>
          <p:cNvPr id="5941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0A954367-95CF-4F16-A4B8-DCA3A03B22F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31"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ＭＳ Ｐゴシック" charset="0"/>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ＭＳ Ｐゴシック"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457200" y="304800"/>
            <a:ext cx="8229600" cy="1219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ctr" eaLnBrk="1" hangingPunct="1">
              <a:defRPr/>
            </a:pPr>
            <a:r>
              <a:rPr lang="en-US" sz="6000" b="0" dirty="0" smtClean="0">
                <a:solidFill>
                  <a:schemeClr val="tx1"/>
                </a:solidFill>
                <a:effectLst/>
                <a:latin typeface="Old English Text MT" panose="03040902040508030806" pitchFamily="66" charset="0"/>
                <a:ea typeface="Segoe UI Black" panose="020B0A02040204020203" pitchFamily="34" charset="0"/>
                <a:cs typeface="Segoe UI Black" panose="020B0A02040204020203" pitchFamily="34" charset="0"/>
              </a:rPr>
              <a:t>The Good Fight of Faith</a:t>
            </a:r>
          </a:p>
        </p:txBody>
      </p:sp>
      <p:sp>
        <p:nvSpPr>
          <p:cNvPr id="98312" name="Rectangle 8"/>
          <p:cNvSpPr>
            <a:spLocks noGrp="1" noChangeArrowheads="1"/>
          </p:cNvSpPr>
          <p:nvPr>
            <p:ph type="subTitle" idx="1"/>
          </p:nvPr>
        </p:nvSpPr>
        <p:spPr>
          <a:xfrm>
            <a:off x="4343400" y="3200400"/>
            <a:ext cx="4038600" cy="14478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ctr" eaLnBrk="1" hangingPunct="1">
              <a:buFont typeface="Wingdings" panose="05000000000000000000" pitchFamily="2" charset="2"/>
              <a:buNone/>
            </a:pPr>
            <a:r>
              <a:rPr lang="en-US" altLang="en-US" sz="3600" dirty="0" smtClean="0">
                <a:solidFill>
                  <a:srgbClr val="FFFF00"/>
                </a:solidFill>
                <a:effectLst/>
              </a:rPr>
              <a:t>1 Timothy 6:6-12</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981200"/>
            <a:ext cx="2332398" cy="4114800"/>
          </a:xfrm>
          <a:prstGeom prst="rect">
            <a:avLst/>
          </a:prstGeom>
          <a:ln w="38100">
            <a:solidFill>
              <a:schemeClr val="tx2">
                <a:lumMod val="10000"/>
              </a:schemeClr>
            </a:solidFill>
          </a:ln>
        </p:spPr>
      </p:pic>
    </p:spTree>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8" name="Rectangle 4"/>
          <p:cNvSpPr>
            <a:spLocks noGrp="1" noChangeArrowheads="1"/>
          </p:cNvSpPr>
          <p:nvPr>
            <p:ph type="subTitle" idx="1"/>
          </p:nvPr>
        </p:nvSpPr>
        <p:spPr>
          <a:xfrm>
            <a:off x="609600" y="1447800"/>
            <a:ext cx="8001000" cy="41910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spcBef>
                <a:spcPts val="0"/>
              </a:spcBef>
              <a:spcAft>
                <a:spcPts val="1200"/>
              </a:spcAft>
              <a:tabLst>
                <a:tab pos="225425" algn="l"/>
              </a:tabLst>
              <a:defRPr/>
            </a:pPr>
            <a:r>
              <a:rPr lang="en-US" dirty="0" smtClean="0">
                <a:solidFill>
                  <a:srgbClr val="FFFF00"/>
                </a:solidFill>
                <a:effectLst/>
                <a:cs typeface="+mn-cs"/>
              </a:rPr>
              <a:t>We fight against an unholy trinity...</a:t>
            </a:r>
          </a:p>
          <a:p>
            <a:pPr marL="342900" lvl="1" indent="-342900" eaLnBrk="1" hangingPunct="1">
              <a:spcBef>
                <a:spcPts val="600"/>
              </a:spcBef>
              <a:buSzPct val="100000"/>
              <a:buFont typeface="Wingdings" panose="05000000000000000000" pitchFamily="2" charset="2"/>
              <a:buChar char="§"/>
              <a:tabLst>
                <a:tab pos="341313" algn="l"/>
              </a:tabLst>
              <a:defRPr/>
            </a:pPr>
            <a:r>
              <a:rPr lang="en-US" sz="3200" b="1" dirty="0" smtClean="0">
                <a:effectLst/>
              </a:rPr>
              <a:t>The </a:t>
            </a:r>
            <a:r>
              <a:rPr lang="en-US" sz="3200" b="1" u="sng" dirty="0" smtClean="0">
                <a:effectLst/>
              </a:rPr>
              <a:t>world</a:t>
            </a:r>
            <a:r>
              <a:rPr lang="en-US" sz="3200" b="1" dirty="0" smtClean="0">
                <a:effectLst/>
              </a:rPr>
              <a:t>, with unsavory influences  </a:t>
            </a:r>
          </a:p>
          <a:p>
            <a:pPr marL="514350" lvl="2" indent="0" eaLnBrk="1" hangingPunct="1">
              <a:spcBef>
                <a:spcPts val="600"/>
              </a:spcBef>
              <a:buSzPct val="100000"/>
              <a:buNone/>
              <a:tabLst>
                <a:tab pos="171450" algn="l"/>
              </a:tabLst>
              <a:defRPr/>
            </a:pPr>
            <a:r>
              <a:rPr lang="en-US" sz="3000" dirty="0" smtClean="0">
                <a:solidFill>
                  <a:srgbClr val="FFFF00"/>
                </a:solidFill>
                <a:effectLst/>
              </a:rPr>
              <a:t>Colossians 2:8</a:t>
            </a:r>
            <a:endParaRPr lang="en-US" sz="3000" dirty="0" smtClean="0">
              <a:effectLst/>
            </a:endParaRPr>
          </a:p>
          <a:p>
            <a:pPr marL="342900" lvl="1" indent="-342900" eaLnBrk="1" hangingPunct="1">
              <a:spcBef>
                <a:spcPts val="600"/>
              </a:spcBef>
              <a:buSzPct val="100000"/>
              <a:buFont typeface="Wingdings" panose="05000000000000000000" pitchFamily="2" charset="2"/>
              <a:buChar char="§"/>
              <a:tabLst>
                <a:tab pos="341313" algn="l"/>
              </a:tabLst>
              <a:defRPr/>
            </a:pPr>
            <a:r>
              <a:rPr lang="en-US" sz="3200" b="1" dirty="0" smtClean="0">
                <a:effectLst/>
              </a:rPr>
              <a:t>The </a:t>
            </a:r>
            <a:r>
              <a:rPr lang="en-US" sz="3200" b="1" u="sng" dirty="0" smtClean="0">
                <a:effectLst/>
              </a:rPr>
              <a:t>devil</a:t>
            </a:r>
            <a:r>
              <a:rPr lang="en-US" sz="3200" b="1" dirty="0" smtClean="0">
                <a:effectLst/>
              </a:rPr>
              <a:t>, seeking to devour us</a:t>
            </a:r>
            <a:r>
              <a:rPr lang="en-US" sz="2400" dirty="0" smtClean="0">
                <a:effectLst/>
              </a:rPr>
              <a:t>  </a:t>
            </a:r>
          </a:p>
          <a:p>
            <a:pPr marL="514350" lvl="2" indent="0" eaLnBrk="1" hangingPunct="1">
              <a:spcBef>
                <a:spcPts val="600"/>
              </a:spcBef>
              <a:buSzPct val="100000"/>
              <a:buNone/>
              <a:tabLst>
                <a:tab pos="171450" algn="l"/>
              </a:tabLst>
              <a:defRPr/>
            </a:pPr>
            <a:r>
              <a:rPr lang="en-US" sz="3000" dirty="0" smtClean="0">
                <a:solidFill>
                  <a:srgbClr val="FFFF00"/>
                </a:solidFill>
                <a:effectLst/>
              </a:rPr>
              <a:t>1 Peter 5:8; Ephesians 2:1-3</a:t>
            </a:r>
          </a:p>
          <a:p>
            <a:pPr marL="342900" lvl="1" indent="-342900" eaLnBrk="1" hangingPunct="1">
              <a:spcBef>
                <a:spcPts val="600"/>
              </a:spcBef>
              <a:buSzPct val="100000"/>
              <a:buFont typeface="Wingdings" panose="05000000000000000000" pitchFamily="2" charset="2"/>
              <a:buChar char="§"/>
              <a:tabLst>
                <a:tab pos="341313" algn="l"/>
              </a:tabLst>
              <a:defRPr/>
            </a:pPr>
            <a:r>
              <a:rPr lang="en-US" sz="3200" b="1" dirty="0" smtClean="0">
                <a:effectLst/>
              </a:rPr>
              <a:t>The </a:t>
            </a:r>
            <a:r>
              <a:rPr lang="en-US" sz="3200" b="1" u="sng" dirty="0" smtClean="0">
                <a:effectLst/>
              </a:rPr>
              <a:t>flesh</a:t>
            </a:r>
            <a:r>
              <a:rPr lang="en-US" sz="3200" b="1" dirty="0" smtClean="0">
                <a:effectLst/>
              </a:rPr>
              <a:t>, warring against the soul  </a:t>
            </a:r>
          </a:p>
          <a:p>
            <a:pPr marL="514350" lvl="2" indent="0" eaLnBrk="1" hangingPunct="1">
              <a:spcBef>
                <a:spcPts val="600"/>
              </a:spcBef>
              <a:buSzPct val="100000"/>
              <a:buNone/>
              <a:tabLst>
                <a:tab pos="228600" algn="l"/>
              </a:tabLst>
              <a:defRPr/>
            </a:pPr>
            <a:r>
              <a:rPr lang="en-US" sz="3000" dirty="0" smtClean="0">
                <a:solidFill>
                  <a:srgbClr val="FFFF00"/>
                </a:solidFill>
                <a:effectLst/>
              </a:rPr>
              <a:t>1 Peter 2:11; Galatians 5:19-21</a:t>
            </a:r>
          </a:p>
        </p:txBody>
      </p:sp>
      <p:sp>
        <p:nvSpPr>
          <p:cNvPr id="8" name="Rectangle 2"/>
          <p:cNvSpPr>
            <a:spLocks noGrp="1" noChangeArrowheads="1"/>
          </p:cNvSpPr>
          <p:nvPr>
            <p:ph type="ctrTitle"/>
          </p:nvPr>
        </p:nvSpPr>
        <p:spPr>
          <a:xfrm>
            <a:off x="457200" y="304800"/>
            <a:ext cx="8001000" cy="914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sz="4800" dirty="0" smtClean="0">
                <a:solidFill>
                  <a:schemeClr val="tx1"/>
                </a:solidFill>
                <a:effectLst/>
                <a:latin typeface="Old English Text MT" panose="03040902040508030806" pitchFamily="66" charset="0"/>
                <a:cs typeface="+mj-cs"/>
              </a:rPr>
              <a:t> The Good Fight of Faith</a:t>
            </a:r>
            <a:endParaRPr lang="en-US" sz="4800" b="0" dirty="0" smtClean="0">
              <a:solidFill>
                <a:srgbClr val="FFFF00"/>
              </a:solidFill>
              <a:effectLst/>
              <a:latin typeface="Old English Text MT" panose="03040902040508030806" pitchFamily="66" charset="0"/>
              <a:cs typeface="+mj-cs"/>
            </a:endParaRPr>
          </a:p>
        </p:txBody>
      </p:sp>
      <p:sp>
        <p:nvSpPr>
          <p:cNvPr id="2" name="TextBox 1"/>
          <p:cNvSpPr txBox="1">
            <a:spLocks noChangeArrowheads="1"/>
          </p:cNvSpPr>
          <p:nvPr/>
        </p:nvSpPr>
        <p:spPr bwMode="auto">
          <a:xfrm>
            <a:off x="428624" y="5915024"/>
            <a:ext cx="8305800" cy="523220"/>
          </a:xfrm>
          <a:prstGeom prst="rect">
            <a:avLst/>
          </a:prstGeom>
          <a:gradFill rotWithShape="1">
            <a:gsLst>
              <a:gs pos="0">
                <a:srgbClr val="EBFCFF"/>
              </a:gs>
              <a:gs pos="64999">
                <a:srgbClr val="D1F7FF"/>
              </a:gs>
              <a:gs pos="100000">
                <a:srgbClr val="BFF5FF"/>
              </a:gs>
            </a:gsLst>
            <a:lin ang="5400000" scaled="1"/>
          </a:gradFill>
          <a:ln w="9525">
            <a:solidFill>
              <a:srgbClr val="B2DDFB"/>
            </a:solidFill>
            <a:miter lim="800000"/>
            <a:headEnd/>
            <a:tailEnd/>
          </a:ln>
          <a:effectLst>
            <a:outerShdw blurRad="40000" dist="20000" dir="5400000" rotWithShape="0">
              <a:srgbClr val="808080">
                <a:alpha val="37999"/>
              </a:srgbClr>
            </a:outerShdw>
          </a:effectLst>
        </p:spPr>
        <p:txBody>
          <a:bodyPr wrap="square">
            <a:spAutoFit/>
          </a:bodyPr>
          <a:lstStyle/>
          <a:p>
            <a:pPr algn="ctr">
              <a:defRPr/>
            </a:pPr>
            <a:r>
              <a:rPr lang="en-US" sz="2800" dirty="0">
                <a:solidFill>
                  <a:schemeClr val="dk1"/>
                </a:solidFill>
                <a:latin typeface="+mn-lt"/>
                <a:ea typeface="+mn-ea"/>
              </a:rPr>
              <a:t>The best defense begins with knowing your enemy!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113668">
                                            <p:txEl>
                                              <p:pRg st="1" end="1"/>
                                            </p:txEl>
                                          </p:spTgt>
                                        </p:tgtEl>
                                        <p:attrNameLst>
                                          <p:attrName>style.visibility</p:attrName>
                                        </p:attrNameLst>
                                      </p:cBhvr>
                                      <p:to>
                                        <p:strVal val="visible"/>
                                      </p:to>
                                    </p:set>
                                    <p:animEffect transition="in" filter="fade">
                                      <p:cBhvr>
                                        <p:cTn id="7" dur="500"/>
                                        <p:tgtEl>
                                          <p:spTgt spid="113668">
                                            <p:txEl>
                                              <p:pRg st="1" end="1"/>
                                            </p:txEl>
                                          </p:spTgt>
                                        </p:tgtEl>
                                      </p:cBhvr>
                                    </p:animEffect>
                                    <p:anim calcmode="lin" valueType="num">
                                      <p:cBhvr>
                                        <p:cTn id="8" dur="500" fill="hold"/>
                                        <p:tgtEl>
                                          <p:spTgt spid="113668">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13668">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3668">
                                            <p:txEl>
                                              <p:pRg st="2" end="2"/>
                                            </p:txEl>
                                          </p:spTgt>
                                        </p:tgtEl>
                                        <p:attrNameLst>
                                          <p:attrName>style.visibility</p:attrName>
                                        </p:attrNameLst>
                                      </p:cBhvr>
                                      <p:to>
                                        <p:strVal val="visible"/>
                                      </p:to>
                                    </p:set>
                                    <p:animEffect transition="in" filter="fade">
                                      <p:cBhvr>
                                        <p:cTn id="12" dur="500"/>
                                        <p:tgtEl>
                                          <p:spTgt spid="113668">
                                            <p:txEl>
                                              <p:pRg st="2" end="2"/>
                                            </p:txEl>
                                          </p:spTgt>
                                        </p:tgtEl>
                                      </p:cBhvr>
                                    </p:animEffect>
                                    <p:anim calcmode="lin" valueType="num">
                                      <p:cBhvr>
                                        <p:cTn id="13" dur="500" fill="hold"/>
                                        <p:tgtEl>
                                          <p:spTgt spid="113668">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11366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13668">
                                            <p:txEl>
                                              <p:pRg st="3" end="3"/>
                                            </p:txEl>
                                          </p:spTgt>
                                        </p:tgtEl>
                                        <p:attrNameLst>
                                          <p:attrName>style.visibility</p:attrName>
                                        </p:attrNameLst>
                                      </p:cBhvr>
                                      <p:to>
                                        <p:strVal val="visible"/>
                                      </p:to>
                                    </p:set>
                                    <p:animEffect transition="in" filter="fade">
                                      <p:cBhvr>
                                        <p:cTn id="19" dur="500"/>
                                        <p:tgtEl>
                                          <p:spTgt spid="113668">
                                            <p:txEl>
                                              <p:pRg st="3" end="3"/>
                                            </p:txEl>
                                          </p:spTgt>
                                        </p:tgtEl>
                                      </p:cBhvr>
                                    </p:animEffect>
                                    <p:anim calcmode="lin" valueType="num">
                                      <p:cBhvr>
                                        <p:cTn id="20" dur="500" fill="hold"/>
                                        <p:tgtEl>
                                          <p:spTgt spid="113668">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113668">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13668">
                                            <p:txEl>
                                              <p:pRg st="4" end="4"/>
                                            </p:txEl>
                                          </p:spTgt>
                                        </p:tgtEl>
                                        <p:attrNameLst>
                                          <p:attrName>style.visibility</p:attrName>
                                        </p:attrNameLst>
                                      </p:cBhvr>
                                      <p:to>
                                        <p:strVal val="visible"/>
                                      </p:to>
                                    </p:set>
                                    <p:animEffect transition="in" filter="fade">
                                      <p:cBhvr>
                                        <p:cTn id="24" dur="500"/>
                                        <p:tgtEl>
                                          <p:spTgt spid="113668">
                                            <p:txEl>
                                              <p:pRg st="4" end="4"/>
                                            </p:txEl>
                                          </p:spTgt>
                                        </p:tgtEl>
                                      </p:cBhvr>
                                    </p:animEffect>
                                    <p:anim calcmode="lin" valueType="num">
                                      <p:cBhvr>
                                        <p:cTn id="25" dur="500" fill="hold"/>
                                        <p:tgtEl>
                                          <p:spTgt spid="113668">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11366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13668">
                                            <p:txEl>
                                              <p:pRg st="5" end="5"/>
                                            </p:txEl>
                                          </p:spTgt>
                                        </p:tgtEl>
                                        <p:attrNameLst>
                                          <p:attrName>style.visibility</p:attrName>
                                        </p:attrNameLst>
                                      </p:cBhvr>
                                      <p:to>
                                        <p:strVal val="visible"/>
                                      </p:to>
                                    </p:set>
                                    <p:animEffect transition="in" filter="fade">
                                      <p:cBhvr>
                                        <p:cTn id="31" dur="500"/>
                                        <p:tgtEl>
                                          <p:spTgt spid="113668">
                                            <p:txEl>
                                              <p:pRg st="5" end="5"/>
                                            </p:txEl>
                                          </p:spTgt>
                                        </p:tgtEl>
                                      </p:cBhvr>
                                    </p:animEffect>
                                    <p:anim calcmode="lin" valueType="num">
                                      <p:cBhvr>
                                        <p:cTn id="32" dur="500" fill="hold"/>
                                        <p:tgtEl>
                                          <p:spTgt spid="113668">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113668">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13668">
                                            <p:txEl>
                                              <p:pRg st="6" end="6"/>
                                            </p:txEl>
                                          </p:spTgt>
                                        </p:tgtEl>
                                        <p:attrNameLst>
                                          <p:attrName>style.visibility</p:attrName>
                                        </p:attrNameLst>
                                      </p:cBhvr>
                                      <p:to>
                                        <p:strVal val="visible"/>
                                      </p:to>
                                    </p:set>
                                    <p:animEffect transition="in" filter="fade">
                                      <p:cBhvr>
                                        <p:cTn id="36" dur="500"/>
                                        <p:tgtEl>
                                          <p:spTgt spid="113668">
                                            <p:txEl>
                                              <p:pRg st="6" end="6"/>
                                            </p:txEl>
                                          </p:spTgt>
                                        </p:tgtEl>
                                      </p:cBhvr>
                                    </p:animEffect>
                                    <p:anim calcmode="lin" valueType="num">
                                      <p:cBhvr>
                                        <p:cTn id="37" dur="500" fill="hold"/>
                                        <p:tgtEl>
                                          <p:spTgt spid="113668">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11366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457200" y="304800"/>
            <a:ext cx="8001000"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ＭＳ Ｐゴシック" charset="0"/>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cs typeface="ＭＳ Ｐゴシック"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0"/>
              </a:defRPr>
            </a:lvl9pPr>
          </a:lstStyle>
          <a:p>
            <a:pPr eaLnBrk="1" hangingPunct="1">
              <a:defRPr/>
            </a:pPr>
            <a:r>
              <a:rPr lang="en-US" sz="4800" kern="0" smtClean="0">
                <a:solidFill>
                  <a:schemeClr val="tx1"/>
                </a:solidFill>
                <a:effectLst/>
                <a:latin typeface="Old English Text MT" panose="03040902040508030806" pitchFamily="66" charset="0"/>
                <a:cs typeface="+mj-cs"/>
              </a:rPr>
              <a:t> The Good Fight of Faith</a:t>
            </a:r>
            <a:endParaRPr lang="en-US" sz="4800" b="0" kern="0" dirty="0" smtClean="0">
              <a:solidFill>
                <a:srgbClr val="FFFF00"/>
              </a:solidFill>
              <a:effectLst/>
              <a:latin typeface="Old English Text MT" panose="03040902040508030806" pitchFamily="66" charset="0"/>
              <a:cs typeface="+mj-cs"/>
            </a:endParaRPr>
          </a:p>
        </p:txBody>
      </p:sp>
      <p:sp>
        <p:nvSpPr>
          <p:cNvPr id="9" name="TextBox 8"/>
          <p:cNvSpPr txBox="1">
            <a:spLocks noChangeArrowheads="1"/>
          </p:cNvSpPr>
          <p:nvPr/>
        </p:nvSpPr>
        <p:spPr bwMode="auto">
          <a:xfrm>
            <a:off x="428624" y="5915024"/>
            <a:ext cx="8305800" cy="523220"/>
          </a:xfrm>
          <a:prstGeom prst="rect">
            <a:avLst/>
          </a:prstGeom>
          <a:gradFill rotWithShape="1">
            <a:gsLst>
              <a:gs pos="0">
                <a:srgbClr val="EBFCFF"/>
              </a:gs>
              <a:gs pos="64999">
                <a:srgbClr val="D1F7FF"/>
              </a:gs>
              <a:gs pos="100000">
                <a:srgbClr val="BFF5FF"/>
              </a:gs>
            </a:gsLst>
            <a:lin ang="5400000" scaled="1"/>
          </a:gradFill>
          <a:ln w="9525">
            <a:solidFill>
              <a:srgbClr val="B2DDFB"/>
            </a:solidFill>
            <a:miter lim="800000"/>
            <a:headEnd/>
            <a:tailEnd/>
          </a:ln>
          <a:effectLst>
            <a:outerShdw blurRad="40000" dist="20000" dir="5400000" rotWithShape="0">
              <a:srgbClr val="808080">
                <a:alpha val="37999"/>
              </a:srgbClr>
            </a:outerShdw>
          </a:effectLst>
        </p:spPr>
        <p:txBody>
          <a:bodyPr wrap="square">
            <a:spAutoFit/>
          </a:bodyPr>
          <a:lstStyle/>
          <a:p>
            <a:pPr algn="ctr">
              <a:defRPr/>
            </a:pPr>
            <a:r>
              <a:rPr lang="en-US" sz="2800" dirty="0">
                <a:solidFill>
                  <a:schemeClr val="dk1"/>
                </a:solidFill>
                <a:latin typeface="+mn-lt"/>
                <a:ea typeface="+mn-ea"/>
              </a:rPr>
              <a:t>The best </a:t>
            </a:r>
            <a:r>
              <a:rPr lang="en-US" sz="2800" dirty="0" smtClean="0">
                <a:solidFill>
                  <a:schemeClr val="dk1"/>
                </a:solidFill>
                <a:latin typeface="+mn-lt"/>
                <a:ea typeface="+mn-ea"/>
              </a:rPr>
              <a:t>offense requires using your weapons!</a:t>
            </a:r>
            <a:endParaRPr lang="en-US" sz="2800" dirty="0">
              <a:solidFill>
                <a:schemeClr val="dk1"/>
              </a:solidFill>
              <a:latin typeface="+mn-lt"/>
              <a:ea typeface="+mn-ea"/>
            </a:endParaRPr>
          </a:p>
        </p:txBody>
      </p:sp>
      <p:sp>
        <p:nvSpPr>
          <p:cNvPr id="10" name="Rectangle 4"/>
          <p:cNvSpPr>
            <a:spLocks noGrp="1" noChangeArrowheads="1"/>
          </p:cNvSpPr>
          <p:nvPr>
            <p:ph type="subTitle" idx="1"/>
          </p:nvPr>
        </p:nvSpPr>
        <p:spPr>
          <a:xfrm>
            <a:off x="609600" y="1447800"/>
            <a:ext cx="8001000" cy="41910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spcBef>
                <a:spcPts val="0"/>
              </a:spcBef>
              <a:spcAft>
                <a:spcPts val="1200"/>
              </a:spcAft>
              <a:tabLst>
                <a:tab pos="225425" algn="l"/>
              </a:tabLst>
              <a:defRPr/>
            </a:pPr>
            <a:r>
              <a:rPr lang="en-US" dirty="0" smtClean="0">
                <a:solidFill>
                  <a:srgbClr val="FFFF00"/>
                </a:solidFill>
                <a:effectLst/>
                <a:cs typeface="+mn-cs"/>
              </a:rPr>
              <a:t>We fight with the aid of the Holy Trinity...</a:t>
            </a:r>
          </a:p>
          <a:p>
            <a:pPr marL="342900" lvl="1" indent="-342900" eaLnBrk="1" hangingPunct="1">
              <a:spcBef>
                <a:spcPts val="600"/>
              </a:spcBef>
              <a:buSzPct val="100000"/>
              <a:buFont typeface="Wingdings" panose="05000000000000000000" pitchFamily="2" charset="2"/>
              <a:buChar char="§"/>
              <a:tabLst>
                <a:tab pos="341313" algn="l"/>
              </a:tabLst>
              <a:defRPr/>
            </a:pPr>
            <a:r>
              <a:rPr lang="en-US" sz="3200" b="1" dirty="0" smtClean="0">
                <a:effectLst/>
              </a:rPr>
              <a:t>With </a:t>
            </a:r>
            <a:r>
              <a:rPr lang="en-US" sz="3200" b="1" u="sng" dirty="0" smtClean="0">
                <a:effectLst/>
              </a:rPr>
              <a:t>God</a:t>
            </a:r>
            <a:r>
              <a:rPr lang="en-US" sz="3200" b="1" dirty="0" smtClean="0">
                <a:effectLst/>
              </a:rPr>
              <a:t>, against the world</a:t>
            </a:r>
          </a:p>
          <a:p>
            <a:pPr marL="514350" lvl="2" indent="0" eaLnBrk="1" hangingPunct="1">
              <a:spcBef>
                <a:spcPts val="600"/>
              </a:spcBef>
              <a:buSzPct val="100000"/>
              <a:buNone/>
              <a:tabLst>
                <a:tab pos="171450" algn="l"/>
              </a:tabLst>
              <a:defRPr/>
            </a:pPr>
            <a:r>
              <a:rPr lang="en-US" sz="3000" dirty="0" smtClean="0">
                <a:solidFill>
                  <a:srgbClr val="FFFF00"/>
                </a:solidFill>
                <a:effectLst/>
              </a:rPr>
              <a:t>1 John 4:4; 5:4</a:t>
            </a:r>
            <a:endParaRPr lang="en-US" sz="3000" dirty="0" smtClean="0">
              <a:effectLst/>
            </a:endParaRPr>
          </a:p>
          <a:p>
            <a:pPr marL="342900" lvl="1" indent="-342900" eaLnBrk="1" hangingPunct="1">
              <a:spcBef>
                <a:spcPts val="600"/>
              </a:spcBef>
              <a:buSzPct val="100000"/>
              <a:buFont typeface="Wingdings" panose="05000000000000000000" pitchFamily="2" charset="2"/>
              <a:buChar char="§"/>
              <a:tabLst>
                <a:tab pos="341313" algn="l"/>
              </a:tabLst>
              <a:defRPr/>
            </a:pPr>
            <a:r>
              <a:rPr lang="en-US" sz="3200" b="1" dirty="0" smtClean="0">
                <a:effectLst/>
              </a:rPr>
              <a:t>With </a:t>
            </a:r>
            <a:r>
              <a:rPr lang="en-US" sz="3200" b="1" u="sng" dirty="0" smtClean="0">
                <a:effectLst/>
              </a:rPr>
              <a:t>Jesus</a:t>
            </a:r>
            <a:r>
              <a:rPr lang="en-US" sz="3200" b="1" dirty="0" smtClean="0">
                <a:effectLst/>
              </a:rPr>
              <a:t>, against the devil</a:t>
            </a:r>
            <a:endParaRPr lang="en-US" sz="2400" dirty="0" smtClean="0">
              <a:effectLst/>
            </a:endParaRPr>
          </a:p>
          <a:p>
            <a:pPr marL="514350" lvl="2" indent="0" eaLnBrk="1" hangingPunct="1">
              <a:spcBef>
                <a:spcPts val="600"/>
              </a:spcBef>
              <a:buSzPct val="100000"/>
              <a:buNone/>
              <a:tabLst>
                <a:tab pos="171450" algn="l"/>
              </a:tabLst>
              <a:defRPr/>
            </a:pPr>
            <a:r>
              <a:rPr lang="en-US" sz="3000" dirty="0" smtClean="0">
                <a:solidFill>
                  <a:srgbClr val="FFFF00"/>
                </a:solidFill>
                <a:effectLst/>
              </a:rPr>
              <a:t>Hebrews 2:14-15</a:t>
            </a:r>
          </a:p>
          <a:p>
            <a:pPr marL="342900" lvl="1" indent="-342900" eaLnBrk="1" hangingPunct="1">
              <a:spcBef>
                <a:spcPts val="600"/>
              </a:spcBef>
              <a:buSzPct val="100000"/>
              <a:buFont typeface="Wingdings" panose="05000000000000000000" pitchFamily="2" charset="2"/>
              <a:buChar char="§"/>
              <a:tabLst>
                <a:tab pos="341313" algn="l"/>
              </a:tabLst>
              <a:defRPr/>
            </a:pPr>
            <a:r>
              <a:rPr lang="en-US" sz="3200" b="1" smtClean="0">
                <a:effectLst/>
              </a:rPr>
              <a:t>With </a:t>
            </a:r>
            <a:r>
              <a:rPr lang="en-US" sz="3200" b="1" u="sng" dirty="0" err="1" smtClean="0">
                <a:effectLst/>
              </a:rPr>
              <a:t>the</a:t>
            </a:r>
            <a:r>
              <a:rPr lang="en-US" sz="3200" b="1" u="sng" dirty="0" smtClean="0">
                <a:effectLst/>
              </a:rPr>
              <a:t> Spirit</a:t>
            </a:r>
            <a:r>
              <a:rPr lang="en-US" sz="3200" b="1" dirty="0" smtClean="0">
                <a:effectLst/>
              </a:rPr>
              <a:t>, against the flesh</a:t>
            </a:r>
          </a:p>
          <a:p>
            <a:pPr marL="514350" lvl="2" indent="0" eaLnBrk="1" hangingPunct="1">
              <a:spcBef>
                <a:spcPts val="600"/>
              </a:spcBef>
              <a:buSzPct val="100000"/>
              <a:buNone/>
              <a:tabLst>
                <a:tab pos="228600" algn="l"/>
              </a:tabLst>
              <a:defRPr/>
            </a:pPr>
            <a:r>
              <a:rPr lang="en-US" sz="3000" dirty="0" smtClean="0">
                <a:solidFill>
                  <a:srgbClr val="FFFF00"/>
                </a:solidFill>
                <a:effectLst/>
              </a:rPr>
              <a:t>Galatians 5:16-18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anim calcmode="lin" valueType="num">
                                      <p:cBhvr>
                                        <p:cTn id="8"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1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anim calcmode="lin" valueType="num">
                                      <p:cBhvr>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fade">
                                      <p:cBhvr>
                                        <p:cTn id="19" dur="500"/>
                                        <p:tgtEl>
                                          <p:spTgt spid="10">
                                            <p:txEl>
                                              <p:pRg st="3" end="3"/>
                                            </p:txEl>
                                          </p:spTgt>
                                        </p:tgtEl>
                                      </p:cBhvr>
                                    </p:animEffect>
                                    <p:anim calcmode="lin" valueType="num">
                                      <p:cBhvr>
                                        <p:cTn id="20"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1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
                                            <p:txEl>
                                              <p:pRg st="4" end="4"/>
                                            </p:txEl>
                                          </p:spTgt>
                                        </p:tgtEl>
                                        <p:attrNameLst>
                                          <p:attrName>style.visibility</p:attrName>
                                        </p:attrNameLst>
                                      </p:cBhvr>
                                      <p:to>
                                        <p:strVal val="visible"/>
                                      </p:to>
                                    </p:set>
                                    <p:animEffect transition="in" filter="fade">
                                      <p:cBhvr>
                                        <p:cTn id="24" dur="500"/>
                                        <p:tgtEl>
                                          <p:spTgt spid="10">
                                            <p:txEl>
                                              <p:pRg st="4" end="4"/>
                                            </p:txEl>
                                          </p:spTgt>
                                        </p:tgtEl>
                                      </p:cBhvr>
                                    </p:animEffect>
                                    <p:anim calcmode="lin" valueType="num">
                                      <p:cBhvr>
                                        <p:cTn id="2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Effect transition="in" filter="fade">
                                      <p:cBhvr>
                                        <p:cTn id="31" dur="500"/>
                                        <p:tgtEl>
                                          <p:spTgt spid="10">
                                            <p:txEl>
                                              <p:pRg st="5" end="5"/>
                                            </p:txEl>
                                          </p:spTgt>
                                        </p:tgtEl>
                                      </p:cBhvr>
                                    </p:animEffect>
                                    <p:anim calcmode="lin" valueType="num">
                                      <p:cBhvr>
                                        <p:cTn id="32"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10">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0">
                                            <p:txEl>
                                              <p:pRg st="6" end="6"/>
                                            </p:txEl>
                                          </p:spTgt>
                                        </p:tgtEl>
                                        <p:attrNameLst>
                                          <p:attrName>style.visibility</p:attrName>
                                        </p:attrNameLst>
                                      </p:cBhvr>
                                      <p:to>
                                        <p:strVal val="visible"/>
                                      </p:to>
                                    </p:set>
                                    <p:animEffect transition="in" filter="fade">
                                      <p:cBhvr>
                                        <p:cTn id="36" dur="500"/>
                                        <p:tgtEl>
                                          <p:spTgt spid="10">
                                            <p:txEl>
                                              <p:pRg st="6" end="6"/>
                                            </p:txEl>
                                          </p:spTgt>
                                        </p:tgtEl>
                                      </p:cBhvr>
                                    </p:animEffect>
                                    <p:anim calcmode="lin" valueType="num">
                                      <p:cBhvr>
                                        <p:cTn id="3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734291" y="457200"/>
            <a:ext cx="7467600" cy="10668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ctr" eaLnBrk="1" hangingPunct="1">
              <a:defRPr/>
            </a:pPr>
            <a:r>
              <a:rPr lang="en-US" sz="6000" b="0" dirty="0" smtClean="0">
                <a:solidFill>
                  <a:schemeClr val="tx1"/>
                </a:solidFill>
                <a:effectLst/>
                <a:latin typeface="Old English Text MT" panose="03040902040508030806" pitchFamily="66" charset="0"/>
                <a:cs typeface="+mj-cs"/>
              </a:rPr>
              <a:t>Conclusion</a:t>
            </a:r>
          </a:p>
        </p:txBody>
      </p:sp>
      <p:sp>
        <p:nvSpPr>
          <p:cNvPr id="98312" name="Rectangle 8"/>
          <p:cNvSpPr>
            <a:spLocks noGrp="1" noChangeArrowheads="1"/>
          </p:cNvSpPr>
          <p:nvPr>
            <p:ph type="subTitle" idx="1"/>
          </p:nvPr>
        </p:nvSpPr>
        <p:spPr>
          <a:xfrm>
            <a:off x="4038600" y="3124200"/>
            <a:ext cx="4572000" cy="1219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ctr" eaLnBrk="1" hangingPunct="1">
              <a:buFont typeface="Wingdings" panose="05000000000000000000" pitchFamily="2" charset="2"/>
              <a:buNone/>
            </a:pPr>
            <a:r>
              <a:rPr lang="en-US" altLang="en-US" dirty="0" smtClean="0">
                <a:effectLst/>
              </a:rPr>
              <a:t>“Be strong in the Lord”</a:t>
            </a:r>
          </a:p>
          <a:p>
            <a:pPr algn="ctr" eaLnBrk="1" hangingPunct="1">
              <a:buFont typeface="Wingdings" panose="05000000000000000000" pitchFamily="2" charset="2"/>
              <a:buNone/>
            </a:pPr>
            <a:r>
              <a:rPr lang="en-US" altLang="en-US" dirty="0" smtClean="0">
                <a:solidFill>
                  <a:srgbClr val="FFFF00"/>
                </a:solidFill>
                <a:effectLst/>
              </a:rPr>
              <a:t>Ephesians 6:10-18</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981200"/>
            <a:ext cx="2332398" cy="4114800"/>
          </a:xfrm>
          <a:prstGeom prst="rect">
            <a:avLst/>
          </a:prstGeom>
          <a:ln w="38100">
            <a:solidFill>
              <a:schemeClr val="tx2">
                <a:lumMod val="10000"/>
              </a:schemeClr>
            </a:solidFill>
          </a:ln>
        </p:spPr>
      </p:pic>
    </p:spTree>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975</TotalTime>
  <Words>572</Words>
  <Application>Microsoft Office PowerPoint</Application>
  <PresentationFormat>On-screen Show (4:3)</PresentationFormat>
  <Paragraphs>42</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ＭＳ Ｐゴシック</vt:lpstr>
      <vt:lpstr>Old English Text MT</vt:lpstr>
      <vt:lpstr>Segoe UI Black</vt:lpstr>
      <vt:lpstr>Tahoma</vt:lpstr>
      <vt:lpstr>Wingdings</vt:lpstr>
      <vt:lpstr>Shimmer</vt:lpstr>
      <vt:lpstr>The Good Fight of Faith</vt:lpstr>
      <vt:lpstr> The Good Fight of Faith</vt:lpstr>
      <vt:lpstr>PowerPoint Presentation</vt:lpstr>
      <vt:lpstr>Conclusion</vt:lpstr>
    </vt:vector>
  </TitlesOfParts>
  <Company>ExecutableOutlines.com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Parables Of Jesus</dc:title>
  <dc:creator>Mark A. Copeland</dc:creator>
  <cp:lastModifiedBy>Stan Cox</cp:lastModifiedBy>
  <cp:revision>74</cp:revision>
  <cp:lastPrinted>2015-11-22T20:59:00Z</cp:lastPrinted>
  <dcterms:created xsi:type="dcterms:W3CDTF">2006-03-30T13:29:27Z</dcterms:created>
  <dcterms:modified xsi:type="dcterms:W3CDTF">2015-11-24T01:32:32Z</dcterms:modified>
</cp:coreProperties>
</file>