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934200" cy="9220200"/>
  <p:embeddedFontLst>
    <p:embeddedFont>
      <p:font typeface="Bernard MT Condensed" pitchFamily="18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Old English Text MT" pitchFamily="66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3304" autoAdjust="0"/>
  </p:normalViewPr>
  <p:slideViewPr>
    <p:cSldViewPr>
      <p:cViewPr varScale="1">
        <p:scale>
          <a:sx n="57" d="100"/>
          <a:sy n="57" d="100"/>
        </p:scale>
        <p:origin x="-14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r>
              <a:rPr lang="en-US" dirty="0" smtClean="0"/>
              <a:t>Awesome Texts:  The Incarnate Word</a:t>
            </a:r>
          </a:p>
          <a:p>
            <a:r>
              <a:rPr lang="en-US" dirty="0" smtClean="0"/>
              <a:t>(John 1:1-18)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r>
              <a:rPr lang="en-US" dirty="0" smtClean="0"/>
              <a:t>January 20, 2012 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West Side church of Christ, Stan Cox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C872508-E8B2-4D1D-B23C-43D44BBD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F1B82D7-65F7-4879-8E55-2E8579F908BA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5AA1B661-4AB9-4E5D-9865-A3FB8F8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Eighth in series titled:</a:t>
            </a:r>
            <a:r>
              <a:rPr lang="en-US" baseline="0" dirty="0" smtClean="0"/>
              <a:t>  Awesome Texts</a:t>
            </a:r>
          </a:p>
          <a:p>
            <a:r>
              <a:rPr lang="en-US" baseline="0" dirty="0" smtClean="0"/>
              <a:t>The Incarnate Word (John 1:1-18)</a:t>
            </a:r>
          </a:p>
          <a:p>
            <a:r>
              <a:rPr lang="en-US" baseline="0" dirty="0" smtClean="0"/>
              <a:t>Expository Sermons</a:t>
            </a:r>
          </a:p>
          <a:p>
            <a:r>
              <a:rPr lang="en-US" baseline="0" dirty="0" smtClean="0"/>
              <a:t>Print all Slides</a:t>
            </a:r>
          </a:p>
          <a:p>
            <a:r>
              <a:rPr lang="en-US" baseline="0" dirty="0" smtClean="0"/>
              <a:t>Preached at West Side on January 20, 2013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1B661-4AB9-4E5D-9865-A3FB8F83C6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2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4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3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5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0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1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8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5551-D363-42FC-A04B-2BB1B50CD5A4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2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200400"/>
            <a:ext cx="6629400" cy="1470025"/>
          </a:xfrm>
          <a:solidFill>
            <a:srgbClr val="0070C0">
              <a:alpha val="57000"/>
            </a:srgbClr>
          </a:solidFill>
          <a:ln w="25400"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The Incarnate Word</a:t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John 1:1-18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496" y="685799"/>
            <a:ext cx="7627409" cy="14465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ld English Text MT" pitchFamily="66" charset="0"/>
              </a:rPr>
              <a:t>Awesome Texts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Incarnate Word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Word is eternal &amp; Divine (1-2)</a:t>
            </a:r>
          </a:p>
          <a:p>
            <a:r>
              <a:rPr lang="en-US" dirty="0" smtClean="0"/>
              <a:t>The Word created all things (3)</a:t>
            </a:r>
          </a:p>
          <a:p>
            <a:r>
              <a:rPr lang="en-US" dirty="0" smtClean="0"/>
              <a:t>The Word is the light of the world (4-5)</a:t>
            </a:r>
          </a:p>
          <a:p>
            <a:r>
              <a:rPr lang="en-US" dirty="0" smtClean="0"/>
              <a:t>Those who received the Word (the light) are saved by their decision (8-13)</a:t>
            </a:r>
          </a:p>
          <a:p>
            <a:r>
              <a:rPr lang="en-US" dirty="0" smtClean="0"/>
              <a:t>The Word incarnate (14)</a:t>
            </a:r>
          </a:p>
          <a:p>
            <a:r>
              <a:rPr lang="en-US" dirty="0" smtClean="0"/>
              <a:t>Through the Word, grace has come (17)</a:t>
            </a:r>
          </a:p>
          <a:p>
            <a:r>
              <a:rPr lang="en-US" dirty="0" smtClean="0"/>
              <a:t>In the Word, the Eternal God and Father is declared (18)</a:t>
            </a:r>
          </a:p>
        </p:txBody>
      </p:sp>
    </p:spTree>
    <p:extLst>
      <p:ext uri="{BB962C8B-B14F-4D97-AF65-F5344CB8AC3E}">
        <p14:creationId xmlns:p14="http://schemas.microsoft.com/office/powerpoint/2010/main" val="25970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Bernard MT Condensed" pitchFamily="18" charset="0"/>
              </a:rPr>
              <a:t>Conclusion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Jesus Christ, (the Word of John 1) is God, the Son.</a:t>
            </a:r>
          </a:p>
          <a:p>
            <a:r>
              <a:rPr lang="en-US" dirty="0" smtClean="0"/>
              <a:t>In His incarnation, he came to declare and fulfill the will of His father in Heaven.</a:t>
            </a:r>
          </a:p>
          <a:p>
            <a:r>
              <a:rPr lang="en-US" dirty="0" smtClean="0"/>
              <a:t>Because of His coming, there is the forgiveness of sins and hope of heaven for those who believe.</a:t>
            </a:r>
          </a:p>
          <a:p>
            <a:r>
              <a:rPr lang="en-US" smtClean="0"/>
              <a:t>Will you believe?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172</Words>
  <Application>Microsoft Office PowerPoint</Application>
  <PresentationFormat>On-screen Show (4:3)</PresentationFormat>
  <Paragraphs>21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Bernard MT Condensed</vt:lpstr>
      <vt:lpstr>Calibri</vt:lpstr>
      <vt:lpstr>Old English Text MT</vt:lpstr>
      <vt:lpstr>Office Theme</vt:lpstr>
      <vt:lpstr>The Incarnate Word John 1:1-18</vt:lpstr>
      <vt:lpstr>The Incarnate Word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</dc:creator>
  <cp:lastModifiedBy>Stan</cp:lastModifiedBy>
  <cp:revision>17</cp:revision>
  <cp:lastPrinted>2012-11-08T21:13:46Z</cp:lastPrinted>
  <dcterms:created xsi:type="dcterms:W3CDTF">2012-11-08T17:44:12Z</dcterms:created>
  <dcterms:modified xsi:type="dcterms:W3CDTF">2013-01-20T15:02:33Z</dcterms:modified>
</cp:coreProperties>
</file>