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BF145-30A7-4421-B7BB-03D0565C3EF6}" v="314" dt="2026-06-27T23:52:35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delSld modSld modHandout">
      <pc:chgData name="Stan Cox" userId="9376f276357bfffd" providerId="LiveId" clId="{D6A38ECA-CFFF-4F81-A50A-FF406F190B2A}" dt="2026-06-27T23:57:40.721" v="1414" actId="6549"/>
      <pc:docMkLst>
        <pc:docMk/>
      </pc:docMkLst>
      <pc:sldChg chg="modTransition">
        <pc:chgData name="Stan Cox" userId="9376f276357bfffd" providerId="LiveId" clId="{D6A38ECA-CFFF-4F81-A50A-FF406F190B2A}" dt="2026-06-27T02:08:07.546" v="0"/>
        <pc:sldMkLst>
          <pc:docMk/>
          <pc:sldMk cId="3788041573" sldId="256"/>
        </pc:sldMkLst>
      </pc:sldChg>
      <pc:sldChg chg="addSp modSp mod modTransition modClrScheme chgLayout">
        <pc:chgData name="Stan Cox" userId="9376f276357bfffd" providerId="LiveId" clId="{D6A38ECA-CFFF-4F81-A50A-FF406F190B2A}" dt="2026-06-27T22:35:22.590" v="138" actId="113"/>
        <pc:sldMkLst>
          <pc:docMk/>
          <pc:sldMk cId="382738864" sldId="257"/>
        </pc:sldMkLst>
        <pc:spChg chg="mod ord">
          <ac:chgData name="Stan Cox" userId="9376f276357bfffd" providerId="LiveId" clId="{D6A38ECA-CFFF-4F81-A50A-FF406F190B2A}" dt="2026-06-27T22:34:40.933" v="132" actId="14100"/>
          <ac:spMkLst>
            <pc:docMk/>
            <pc:sldMk cId="382738864" sldId="257"/>
            <ac:spMk id="2" creationId="{F1FD1BE5-10F7-B8A2-5D83-B71259886F00}"/>
          </ac:spMkLst>
        </pc:spChg>
        <pc:spChg chg="mod ord">
          <ac:chgData name="Stan Cox" userId="9376f276357bfffd" providerId="LiveId" clId="{D6A38ECA-CFFF-4F81-A50A-FF406F190B2A}" dt="2026-06-27T22:34:45.408" v="133" actId="14100"/>
          <ac:spMkLst>
            <pc:docMk/>
            <pc:sldMk cId="382738864" sldId="257"/>
            <ac:spMk id="3" creationId="{1856076F-189B-796A-3673-8F2F714212C4}"/>
          </ac:spMkLst>
        </pc:spChg>
        <pc:spChg chg="add mod ord">
          <ac:chgData name="Stan Cox" userId="9376f276357bfffd" providerId="LiveId" clId="{D6A38ECA-CFFF-4F81-A50A-FF406F190B2A}" dt="2026-06-27T22:35:22.590" v="138" actId="113"/>
          <ac:spMkLst>
            <pc:docMk/>
            <pc:sldMk cId="382738864" sldId="257"/>
            <ac:spMk id="4" creationId="{FB402B9F-B526-370E-1341-431EC303BD7F}"/>
          </ac:spMkLst>
        </pc:spChg>
      </pc:sldChg>
      <pc:sldChg chg="delSp modSp add mod modClrScheme addAnim delAnim modAnim chgLayout">
        <pc:chgData name="Stan Cox" userId="9376f276357bfffd" providerId="LiveId" clId="{D6A38ECA-CFFF-4F81-A50A-FF406F190B2A}" dt="2026-06-27T22:51:05.746" v="573"/>
        <pc:sldMkLst>
          <pc:docMk/>
          <pc:sldMk cId="489135746" sldId="258"/>
        </pc:sldMkLst>
        <pc:spChg chg="mod ord">
          <ac:chgData name="Stan Cox" userId="9376f276357bfffd" providerId="LiveId" clId="{D6A38ECA-CFFF-4F81-A50A-FF406F190B2A}" dt="2026-06-27T22:49:49.107" v="565" actId="403"/>
          <ac:spMkLst>
            <pc:docMk/>
            <pc:sldMk cId="489135746" sldId="258"/>
            <ac:spMk id="2" creationId="{CA6BC598-23FA-C989-D4F4-1EEBF4CFF34D}"/>
          </ac:spMkLst>
        </pc:spChg>
        <pc:spChg chg="mod ord">
          <ac:chgData name="Stan Cox" userId="9376f276357bfffd" providerId="LiveId" clId="{D6A38ECA-CFFF-4F81-A50A-FF406F190B2A}" dt="2026-06-27T22:49:42.623" v="563" actId="14100"/>
          <ac:spMkLst>
            <pc:docMk/>
            <pc:sldMk cId="489135746" sldId="258"/>
            <ac:spMk id="3" creationId="{54A70674-9F54-8768-14C9-212312893354}"/>
          </ac:spMkLst>
        </pc:spChg>
        <pc:spChg chg="del mod">
          <ac:chgData name="Stan Cox" userId="9376f276357bfffd" providerId="LiveId" clId="{D6A38ECA-CFFF-4F81-A50A-FF406F190B2A}" dt="2026-06-27T22:36:05.121" v="150" actId="700"/>
          <ac:spMkLst>
            <pc:docMk/>
            <pc:sldMk cId="489135746" sldId="258"/>
            <ac:spMk id="4" creationId="{1A04B7E6-3E40-1AD0-76A6-401ECEDEB565}"/>
          </ac:spMkLst>
        </pc:spChg>
      </pc:sldChg>
      <pc:sldChg chg="add del setBg">
        <pc:chgData name="Stan Cox" userId="9376f276357bfffd" providerId="LiveId" clId="{D6A38ECA-CFFF-4F81-A50A-FF406F190B2A}" dt="2026-06-27T22:35:39.833" v="140"/>
        <pc:sldMkLst>
          <pc:docMk/>
          <pc:sldMk cId="849102642" sldId="258"/>
        </pc:sldMkLst>
      </pc:sldChg>
      <pc:sldChg chg="add del setBg">
        <pc:chgData name="Stan Cox" userId="9376f276357bfffd" providerId="LiveId" clId="{D6A38ECA-CFFF-4F81-A50A-FF406F190B2A}" dt="2026-06-27T22:52:17.694" v="575"/>
        <pc:sldMkLst>
          <pc:docMk/>
          <pc:sldMk cId="3347405437" sldId="259"/>
        </pc:sldMkLst>
      </pc:sldChg>
      <pc:sldChg chg="modSp add mod addAnim delAnim modAnim">
        <pc:chgData name="Stan Cox" userId="9376f276357bfffd" providerId="LiveId" clId="{D6A38ECA-CFFF-4F81-A50A-FF406F190B2A}" dt="2026-06-27T23:42:10.877" v="1028"/>
        <pc:sldMkLst>
          <pc:docMk/>
          <pc:sldMk cId="3391354970" sldId="259"/>
        </pc:sldMkLst>
        <pc:spChg chg="mod">
          <ac:chgData name="Stan Cox" userId="9376f276357bfffd" providerId="LiveId" clId="{D6A38ECA-CFFF-4F81-A50A-FF406F190B2A}" dt="2026-06-27T23:08:21.302" v="734" actId="20577"/>
          <ac:spMkLst>
            <pc:docMk/>
            <pc:sldMk cId="3391354970" sldId="259"/>
            <ac:spMk id="2" creationId="{67C5EEBF-7B3A-D547-1D4E-F595C37D839C}"/>
          </ac:spMkLst>
        </pc:spChg>
        <pc:spChg chg="mod">
          <ac:chgData name="Stan Cox" userId="9376f276357bfffd" providerId="LiveId" clId="{D6A38ECA-CFFF-4F81-A50A-FF406F190B2A}" dt="2026-06-27T23:41:00.330" v="1025" actId="20577"/>
          <ac:spMkLst>
            <pc:docMk/>
            <pc:sldMk cId="3391354970" sldId="259"/>
            <ac:spMk id="3" creationId="{9A2DE9A5-BE27-CD85-66D0-B3644A5479F0}"/>
          </ac:spMkLst>
        </pc:spChg>
      </pc:sldChg>
      <pc:sldChg chg="add del setBg">
        <pc:chgData name="Stan Cox" userId="9376f276357bfffd" providerId="LiveId" clId="{D6A38ECA-CFFF-4F81-A50A-FF406F190B2A}" dt="2026-06-27T23:42:39.589" v="1030"/>
        <pc:sldMkLst>
          <pc:docMk/>
          <pc:sldMk cId="3523618530" sldId="260"/>
        </pc:sldMkLst>
      </pc:sldChg>
      <pc:sldChg chg="addSp modSp add mod setBg chgLayout">
        <pc:chgData name="Stan Cox" userId="9376f276357bfffd" providerId="LiveId" clId="{D6A38ECA-CFFF-4F81-A50A-FF406F190B2A}" dt="2026-06-27T23:57:40.721" v="1414" actId="6549"/>
        <pc:sldMkLst>
          <pc:docMk/>
          <pc:sldMk cId="4132286767" sldId="260"/>
        </pc:sldMkLst>
        <pc:spChg chg="add mod">
          <ac:chgData name="Stan Cox" userId="9376f276357bfffd" providerId="LiveId" clId="{D6A38ECA-CFFF-4F81-A50A-FF406F190B2A}" dt="2026-06-27T23:53:22.822" v="1373" actId="14100"/>
          <ac:spMkLst>
            <pc:docMk/>
            <pc:sldMk cId="4132286767" sldId="260"/>
            <ac:spMk id="2" creationId="{D807FB35-53CB-1DD4-BFE1-6C27008034B8}"/>
          </ac:spMkLst>
        </pc:spChg>
        <pc:spChg chg="add mod">
          <ac:chgData name="Stan Cox" userId="9376f276357bfffd" providerId="LiveId" clId="{D6A38ECA-CFFF-4F81-A50A-FF406F190B2A}" dt="2026-06-27T23:57:40.721" v="1414" actId="6549"/>
          <ac:spMkLst>
            <pc:docMk/>
            <pc:sldMk cId="4132286767" sldId="260"/>
            <ac:spMk id="3" creationId="{254BA242-1297-FBE3-31E6-D5948153B08B}"/>
          </ac:spMkLst>
        </pc:spChg>
      </pc:sldChg>
      <pc:sldChg chg="new del">
        <pc:chgData name="Stan Cox" userId="9376f276357bfffd" providerId="LiveId" clId="{D6A38ECA-CFFF-4F81-A50A-FF406F190B2A}" dt="2026-06-27T23:46:29.120" v="1085" actId="47"/>
        <pc:sldMkLst>
          <pc:docMk/>
          <pc:sldMk cId="2244955660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FB953-BB1B-1922-5DBD-E064567A6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723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Narkisim" panose="020E0502050101010101" pitchFamily="34" charset="-79"/>
                <a:cs typeface="Narkisim" panose="020E0502050101010101" pitchFamily="34" charset="-79"/>
              </a:rPr>
              <a:t>The Keeping of Tradition</a:t>
            </a:r>
          </a:p>
          <a:p>
            <a:r>
              <a:rPr lang="en-US" dirty="0"/>
              <a:t>Mark 7:1-13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7D4D2-0136-6F4D-3815-2FC179E76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28,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3F7F3-AD53-8DD2-88A6-CF2C28554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AF108-8FAD-818B-0F8B-09122EF5DE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A81323BC-DEA8-48F7-A7A9-4BDE58513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5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498D-05E2-5F03-95AD-9F805772B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73C43-4C13-7B7F-45DE-865EE0E9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386F6-EC36-9115-C609-C68474AC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A8D9-B735-E85C-0C51-5BB722B2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B549-DE3F-9308-8E79-841BD15F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6CB1-53DB-A2D4-447B-C296331D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F438F-667E-B046-2D16-A3150892C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129E-C669-02AA-68AF-4F4FB833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A83C-96DF-1C27-247E-34B97952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8D81-56FD-6B3A-B5B5-9836D84C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48D75-435C-ED8A-51BD-1AB99A70A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112BE-E055-011E-B5E5-B3857DED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8ACE-AD41-DE0B-E31F-63CDA89A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E1CA7-9C3C-F684-4A29-59022ACD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7F967-9FB8-9E8D-18F3-8F2CCC02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3724-2DEF-250A-544C-F87423A2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05F4-6482-7868-3AB6-C24B665F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10D55-593B-7D67-B842-15000B75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CE72-0120-541C-0050-8F7541B8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1E8A-C876-FA14-7086-CCD863A8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897F-1F3B-549F-A2BE-4B74D201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D5772-B9A5-1911-ADC0-9B6067BF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11AD-3BDD-7F21-3AB5-48DDCCE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1B6B-A1E1-9279-0421-17F49AD5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03CBA-E10A-0343-5D16-DE3FB2FA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EC41-C3D6-4D4E-3B7D-BB2D6B1C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8120-CBC0-5358-3D03-D29C757BE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FECCC-B6A8-C7D0-07AE-4DDA9D7C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99EFB-57C1-B658-FA02-1DA96546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B3FF9-DEE3-8281-05D3-C0C3950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04D2E-96B1-D3A2-9A67-950BD541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A246-C603-1D54-109F-E5E81EDB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8ABEB-BF61-9EBF-3C25-17F53F5A3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0E76F-110E-3C2E-5B22-C90CD7C04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D9602-1F72-4E5D-531C-F9B59ECAA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E49CE-20AB-C553-902A-00B08C4F2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C3E88-D706-DFD8-A9D8-02FB628A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E833C-A9A0-85EF-D2CF-ACE02190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83561-F545-90EC-ABBB-E440F605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EF2E-EECE-C3FE-6C05-2681738F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C6E3F-1B68-9428-1344-EB5A660C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4E9E2-9027-FFD9-6E13-23853B15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61F49-97EC-7EBE-846A-BBB196FE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42E03-E686-2576-9AFB-FA598B54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E203B-2204-7902-DEF7-35B9F1EA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24B46-40CA-7A71-C7A5-D47E9945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AECC-5F0C-980D-9968-D8D46298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1227-9ECD-79B5-2E74-C0F7A8259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B5C4C-50CF-E875-841D-E2FD4C3AE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CC4F8-7883-81BD-6749-DE2ABE9E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BE95F-9A7F-2F8C-D6CC-69B5EE87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F2CF-3331-5D2F-D14D-A0E2C9DC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F730-0E8F-30F1-0117-194F3A7E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3EFA7-CADF-F3D3-BC8C-AA92EDEF9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5FE5-12A7-737D-A80C-5D6A2A6C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ECBD3-3062-3926-AAC4-3872E1F8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ECC02-0931-ED36-B75A-C902238B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3CD9C-F5CA-C9D6-DE71-721A27A0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612D6-DFA8-C15D-B57A-843B05CC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4241-FA9E-3813-5350-7877C74BB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85327-18D1-F98B-DA14-AD5CA623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0B8FC4-67A8-413C-A9BF-8465FE8B88B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CE98D-CEC1-54F5-70BC-5F6ED3736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CAAF-4DC4-66FA-A6A3-8A69DFA2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C8F19E-5AF0-4459-9B04-1B0327A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04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1BE5-10F7-B8A2-5D83-B7125988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223521"/>
            <a:ext cx="7848600" cy="731520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rgbClr val="ECD6B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 List: The Traditions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076F-189B-796A-3673-8F2F71421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" y="955041"/>
            <a:ext cx="4866640" cy="56794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CD6BF"/>
                </a:solidFill>
              </a:rPr>
              <a:t>Cleanliness and washing</a:t>
            </a:r>
          </a:p>
          <a:p>
            <a:r>
              <a:rPr lang="en-US" dirty="0">
                <a:solidFill>
                  <a:srgbClr val="ECD6BF"/>
                </a:solidFill>
              </a:rPr>
              <a:t>Definitions regarding what constitutes work</a:t>
            </a:r>
          </a:p>
          <a:p>
            <a:r>
              <a:rPr lang="en-US" dirty="0">
                <a:solidFill>
                  <a:srgbClr val="ECD6BF"/>
                </a:solidFill>
              </a:rPr>
              <a:t>Regulations designed to avoid an "accidental" breaking of the Mosaic Law</a:t>
            </a:r>
          </a:p>
          <a:p>
            <a:r>
              <a:rPr lang="en-US" dirty="0">
                <a:solidFill>
                  <a:srgbClr val="ECD6BF"/>
                </a:solidFill>
              </a:rPr>
              <a:t>The elevation of 7 elements to the level of sacraments.</a:t>
            </a:r>
          </a:p>
          <a:p>
            <a:r>
              <a:rPr lang="en-US" dirty="0">
                <a:solidFill>
                  <a:srgbClr val="ECD6BF"/>
                </a:solidFill>
              </a:rPr>
              <a:t>The liturgical calendar:  </a:t>
            </a:r>
          </a:p>
          <a:p>
            <a:r>
              <a:rPr lang="en-US" dirty="0">
                <a:solidFill>
                  <a:srgbClr val="ECD6BF"/>
                </a:solidFill>
              </a:rPr>
              <a:t>Praying the Rosary; signs of the Cross; confession to the priest; honoring saints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2B9F-B526-370E-1341-431EC303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800" y="955041"/>
            <a:ext cx="3606800" cy="56794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CD6BF"/>
                </a:solidFill>
              </a:rPr>
              <a:t>Instrumental music</a:t>
            </a:r>
          </a:p>
          <a:p>
            <a:r>
              <a:rPr lang="en-US" dirty="0">
                <a:solidFill>
                  <a:srgbClr val="ECD6BF"/>
                </a:solidFill>
              </a:rPr>
              <a:t>Sabbath Day observance</a:t>
            </a:r>
          </a:p>
          <a:p>
            <a:r>
              <a:rPr lang="en-US" dirty="0">
                <a:solidFill>
                  <a:srgbClr val="ECD6BF"/>
                </a:solidFill>
              </a:rPr>
              <a:t>Distinguishing between venial and mortal sin</a:t>
            </a:r>
          </a:p>
          <a:p>
            <a:r>
              <a:rPr lang="en-US" dirty="0">
                <a:solidFill>
                  <a:srgbClr val="ECD6BF"/>
                </a:solidFill>
              </a:rPr>
              <a:t>Ecclesiastical hierarchy</a:t>
            </a:r>
          </a:p>
          <a:p>
            <a:r>
              <a:rPr lang="en-US" dirty="0">
                <a:solidFill>
                  <a:srgbClr val="ECD6BF"/>
                </a:solidFill>
              </a:rPr>
              <a:t>Elevation of clergy</a:t>
            </a:r>
          </a:p>
          <a:p>
            <a:r>
              <a:rPr lang="en-US" dirty="0">
                <a:solidFill>
                  <a:srgbClr val="ECD6BF"/>
                </a:solidFill>
              </a:rPr>
              <a:t>Praise teams and choirs</a:t>
            </a:r>
          </a:p>
          <a:p>
            <a:r>
              <a:rPr lang="en-US" b="1" dirty="0">
                <a:solidFill>
                  <a:srgbClr val="ECD6BF"/>
                </a:solidFill>
              </a:rPr>
              <a:t>etc., etc.,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02E7A-95DF-2170-DC75-D94F44E7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C598-23FA-C989-D4F4-1EEBF4CF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09260"/>
            <a:ext cx="8697191" cy="99978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solidFill>
                  <a:srgbClr val="ECD6B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Religious Traditions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0674-9F54-8768-14C9-21231289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381760"/>
            <a:ext cx="9113520" cy="52669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They often excite zealous emotions (7:9)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Galatians 1:13-14; Romans 10:1-3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They are easily regarded as equal to God’s word (7:8)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Galatians 1:6-9; 2 John 9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800" b="1" dirty="0">
                <a:solidFill>
                  <a:srgbClr val="ECD6BF"/>
                </a:solidFill>
              </a:rPr>
              <a:t>They invalidate God’s word (7:11-13)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They spoil one’s Faith in Christ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John 14:15; Colossians 2:20-23; 6-8</a:t>
            </a:r>
          </a:p>
          <a:p>
            <a:pPr marL="0" indent="0">
              <a:buNone/>
            </a:pPr>
            <a:endParaRPr lang="en-US" b="1" dirty="0">
              <a:solidFill>
                <a:srgbClr val="ECD6B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CD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3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B2BFD-E185-0884-ABD0-7159A1A4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EEBF-7B3A-D547-1D4E-F595C37D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09260"/>
            <a:ext cx="8697191" cy="99978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solidFill>
                  <a:srgbClr val="ECD6B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Apostolic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E9A5-BE27-CD85-66D0-B3644A54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1381760"/>
            <a:ext cx="9113520" cy="52669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The Apostle’s Teaching: God’s Word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1 Thessalonians 2:13; John 16:12-15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How were these traditions delivered?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Jude 3; Galatians 1:11-12; 2 Peter 1:16-19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ECD6BF"/>
                </a:solidFill>
              </a:rPr>
              <a:t>Any traditions taught by inspiration are to be held fast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2 Thessalonians 2:13; 3:6</a:t>
            </a:r>
          </a:p>
          <a:p>
            <a:pPr marL="0" indent="0">
              <a:buNone/>
            </a:pPr>
            <a:endParaRPr lang="en-US" b="1" dirty="0">
              <a:solidFill>
                <a:srgbClr val="ECD6B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CD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5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B4824-1521-DB31-4E1B-34E0B93F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FB35-53CB-1DD4-BFE1-6C270080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329883"/>
            <a:ext cx="6766560" cy="1509077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solidFill>
                  <a:srgbClr val="ECD6B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WE MUST NOT ESTABLISH OUR OWN TRADITIONS &amp; VIOLATE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A242-1297-FBE3-31E6-D5948153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60" y="2814320"/>
            <a:ext cx="8493760" cy="371379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CD6BF"/>
                </a:solidFill>
              </a:rPr>
              <a:t>Be people of the book – Hosea 4:6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Don’t elevate men too highly          – 1 </a:t>
            </a:r>
            <a:r>
              <a:rPr lang="en-US" sz="4000" b="1">
                <a:solidFill>
                  <a:schemeClr val="bg1"/>
                </a:solidFill>
              </a:rPr>
              <a:t>Corinthians 4:6</a:t>
            </a:r>
            <a:endParaRPr lang="en-US" sz="4000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CD6BF"/>
                </a:solidFill>
              </a:rPr>
              <a:t>Hold fast the apostolic traditions – Colossians 2:6-8</a:t>
            </a:r>
          </a:p>
        </p:txBody>
      </p:sp>
    </p:spTree>
    <p:extLst>
      <p:ext uri="{BB962C8B-B14F-4D97-AF65-F5344CB8AC3E}">
        <p14:creationId xmlns:p14="http://schemas.microsoft.com/office/powerpoint/2010/main" val="413228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220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Narkisim</vt:lpstr>
      <vt:lpstr>Office Theme</vt:lpstr>
      <vt:lpstr>PowerPoint Presentation</vt:lpstr>
      <vt:lpstr>A List: The Traditions of Men</vt:lpstr>
      <vt:lpstr>The Religious Traditions of Men</vt:lpstr>
      <vt:lpstr>Apostolic Traditions</vt:lpstr>
      <vt:lpstr>WE MUST NOT ESTABLISH OUR OWN TRADITIONS &amp; VIOLATE SCRIPTURE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2026-06-27T02:00:55Z</dcterms:created>
  <dcterms:modified xsi:type="dcterms:W3CDTF">2026-06-27T23:57:41Z</dcterms:modified>
</cp:coreProperties>
</file>