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0144" autoAdjust="0"/>
  </p:normalViewPr>
  <p:slideViewPr>
    <p:cSldViewPr snapToGrid="0">
      <p:cViewPr varScale="1">
        <p:scale>
          <a:sx n="41" d="100"/>
          <a:sy n="41" d="100"/>
        </p:scale>
        <p:origin x="2166" y="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CA8B-9E3B-4700-A199-73612AB37F0A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7F408-5612-4490-AD75-98542C772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65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who live in unrighteousness are deceived by sin, and they perish!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Love and Truth are a powerful combination against evil and sin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corruption of love and truth brings about eternal devastation (Satan is the source!)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God is love and truth.  He serves as a wonderful example to us, to treat others with love and to be truthful to them!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7F408-5612-4490-AD75-98542C772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5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(1 John 2:15-16),</a:t>
            </a:r>
            <a:r>
              <a:rPr lang="en-US" b="1" baseline="0" dirty="0" smtClean="0"/>
              <a:t> </a:t>
            </a:r>
            <a:r>
              <a:rPr lang="en-US" i="1" baseline="0" dirty="0" smtClean="0"/>
              <a:t>“</a:t>
            </a:r>
            <a:r>
              <a:rPr lang="en-US" i="1" dirty="0" smtClean="0"/>
              <a:t>Do not love the world or the things in the world. If anyone loves the world, the love of the Father is not in him. </a:t>
            </a:r>
            <a:r>
              <a:rPr lang="en-US" i="1" baseline="30000" dirty="0" smtClean="0"/>
              <a:t>16 </a:t>
            </a:r>
            <a:r>
              <a:rPr lang="en-US" i="1" dirty="0" smtClean="0"/>
              <a:t>For all that is in the world—the lust of the flesh, the lust of the eyes, and the pride of life—is not of the Father but is of the world.</a:t>
            </a:r>
            <a:r>
              <a:rPr lang="en-US" i="1" baseline="0" dirty="0" smtClean="0"/>
              <a:t>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Those who love sin love the world with its pleasures.  They love you ONLY if you share their desires!</a:t>
            </a:r>
            <a:endParaRPr lang="en-US" u="sng" dirty="0" smtClean="0"/>
          </a:p>
          <a:p>
            <a:r>
              <a:rPr lang="en-US" b="1" dirty="0" smtClean="0"/>
              <a:t>(John 15:19), </a:t>
            </a:r>
            <a:r>
              <a:rPr lang="en-US" i="1" dirty="0" smtClean="0"/>
              <a:t>“If you were of the world, the world would love its own. Yet because you are not of the world, but I chose you out of the world, therefore the world hates you.”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u="sng" dirty="0" smtClean="0"/>
              <a:t>When you show your love for God, they will turn against you.</a:t>
            </a:r>
          </a:p>
          <a:p>
            <a:r>
              <a:rPr lang="en-US" b="1" dirty="0" smtClean="0"/>
              <a:t>(Matthew 22:37), </a:t>
            </a:r>
            <a:r>
              <a:rPr lang="en-US" i="1" dirty="0" smtClean="0"/>
              <a:t>“Jesus said to him, “‘You shall love 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 your God with all your heart, with all your soul, and with all your mind.’”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u="sng" dirty="0" smtClean="0"/>
              <a:t>A</a:t>
            </a:r>
            <a:r>
              <a:rPr lang="en-US" u="sng" baseline="0" dirty="0" smtClean="0"/>
              <a:t> choice must be made.  Love God completely, or love the world. (cf. Matt. 6:24, God and Mammon)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7F408-5612-4490-AD75-98542C772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7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(John</a:t>
            </a:r>
            <a:r>
              <a:rPr lang="en-US" b="1" baseline="0" dirty="0" smtClean="0"/>
              <a:t> 8:44-45), </a:t>
            </a:r>
            <a:r>
              <a:rPr lang="en-US" i="1" baseline="0" dirty="0" smtClean="0"/>
              <a:t>“</a:t>
            </a:r>
            <a:r>
              <a:rPr lang="en-US" i="1" dirty="0" smtClean="0"/>
              <a:t>You are of your father the devil, and the desires of your father you want to do. He was a murderer from the beginning, and does not stand in the truth, because there is no truth in him. When he speaks a lie, he speaks from his own resources, for he is a liar and the father of it. </a:t>
            </a:r>
            <a:r>
              <a:rPr lang="en-US" i="1" baseline="30000" dirty="0" smtClean="0"/>
              <a:t>45 </a:t>
            </a:r>
            <a:r>
              <a:rPr lang="en-US" i="1" dirty="0" smtClean="0"/>
              <a:t>But because I tell the truth, you do not believe Me.</a:t>
            </a:r>
            <a:r>
              <a:rPr lang="en-US" i="1" baseline="0" dirty="0" smtClean="0"/>
              <a:t>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The devil is the father of lies, it is not surprising that his servants lie as well!  Nor that they reject truth!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(Proverbs 1:10, 15-16), </a:t>
            </a:r>
            <a:r>
              <a:rPr lang="en-US" i="1" baseline="0" dirty="0" smtClean="0"/>
              <a:t>“</a:t>
            </a:r>
            <a:r>
              <a:rPr lang="en-US" i="1" dirty="0" smtClean="0"/>
              <a:t>My son, if sinners entice you, Do not consent.”</a:t>
            </a:r>
            <a:r>
              <a:rPr lang="en-US" i="1" baseline="0" dirty="0" smtClean="0"/>
              <a:t> … “ </a:t>
            </a:r>
            <a:r>
              <a:rPr lang="en-US" i="1" baseline="30000" dirty="0" smtClean="0"/>
              <a:t>15 </a:t>
            </a:r>
            <a:r>
              <a:rPr lang="en-US" i="1" dirty="0" smtClean="0"/>
              <a:t>My son, do not walk in the way with them, Keep your foot from their path; </a:t>
            </a:r>
            <a:r>
              <a:rPr lang="en-US" i="1" baseline="30000" dirty="0" smtClean="0"/>
              <a:t>16 </a:t>
            </a:r>
            <a:r>
              <a:rPr lang="en-US" i="1" dirty="0" smtClean="0"/>
              <a:t>For their feet run to evil, And they make haste to shed blood.</a:t>
            </a:r>
            <a:r>
              <a:rPr lang="en-US" i="1" baseline="0" dirty="0" smtClean="0"/>
              <a:t>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We must love truth in order to recognize and avoid their lies!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7F408-5612-4490-AD75-98542C772B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5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(John 3:16-17), </a:t>
            </a:r>
            <a:r>
              <a:rPr lang="en-US" i="1" dirty="0" smtClean="0"/>
              <a:t>“For God so loved the world that He gave His only begotten Son, that whoever believes in Him should not perish but have everlasting life. </a:t>
            </a:r>
            <a:r>
              <a:rPr lang="en-US" i="1" baseline="30000" dirty="0" smtClean="0"/>
              <a:t>17 </a:t>
            </a:r>
            <a:r>
              <a:rPr lang="en-US" i="1" dirty="0" smtClean="0"/>
              <a:t>For God did not send His Son into the world to condemn the world, but that the world through Him might be saved.”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u="sng" dirty="0" smtClean="0"/>
              <a:t>God</a:t>
            </a:r>
            <a:r>
              <a:rPr lang="en-US" u="sng" baseline="0" dirty="0" smtClean="0"/>
              <a:t> shows the power of love and truth.  In love He sent His Son</a:t>
            </a:r>
            <a:r>
              <a:rPr lang="en-US" baseline="0" dirty="0" smtClean="0"/>
              <a:t>.</a:t>
            </a:r>
            <a:endParaRPr lang="en-US" dirty="0" smtClean="0"/>
          </a:p>
          <a:p>
            <a:r>
              <a:rPr lang="en-US" b="1" dirty="0" smtClean="0"/>
              <a:t>(John 1:14, 14:6), (1:14</a:t>
            </a:r>
            <a:r>
              <a:rPr lang="en-US" b="1" i="1" dirty="0" smtClean="0"/>
              <a:t>), </a:t>
            </a:r>
            <a:r>
              <a:rPr lang="en-US" i="1" dirty="0" smtClean="0"/>
              <a:t>“And the Word became flesh and dwelt among us, and we beheld His glory, the glory as of the only begotten of the Father, full of grace and truth.”</a:t>
            </a:r>
            <a:r>
              <a:rPr lang="en-US" dirty="0" smtClean="0"/>
              <a:t> </a:t>
            </a:r>
            <a:r>
              <a:rPr lang="en-US" b="1" dirty="0" smtClean="0"/>
              <a:t>(14:6), </a:t>
            </a:r>
            <a:r>
              <a:rPr lang="en-US" i="1" dirty="0" smtClean="0"/>
              <a:t>“Jesus said to him </a:t>
            </a:r>
            <a:r>
              <a:rPr lang="en-US" dirty="0" smtClean="0"/>
              <a:t>[Thomas], </a:t>
            </a:r>
            <a:r>
              <a:rPr lang="en-US" i="1" dirty="0" smtClean="0"/>
              <a:t>‘I am the way, the truth, and the life. No one comes to the Father except through Me.’”</a:t>
            </a:r>
            <a:endParaRPr lang="en-US" dirty="0" smtClean="0"/>
          </a:p>
          <a:p>
            <a:r>
              <a:rPr lang="en-US" b="1" dirty="0" smtClean="0"/>
              <a:t>(Hebrews 1:2),</a:t>
            </a:r>
            <a:r>
              <a:rPr lang="en-US" dirty="0" smtClean="0"/>
              <a:t> [God] </a:t>
            </a:r>
            <a:r>
              <a:rPr lang="en-US" i="1" dirty="0" smtClean="0"/>
              <a:t>“has in these last days spoken to us by His Son, whom He has appointed heir of all things, through whom also He made the worlds”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u="sng" dirty="0" smtClean="0"/>
              <a:t>By Jesus, God has spoken the</a:t>
            </a:r>
            <a:r>
              <a:rPr lang="en-US" u="sng" baseline="0" dirty="0" smtClean="0"/>
              <a:t> fullness of truth to us!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7F408-5612-4490-AD75-98542C772B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64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(Galatians 4:16),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i="1" dirty="0" smtClean="0"/>
              <a:t>Have I therefore become your enemy because I tell you the truth?”</a:t>
            </a:r>
            <a:endParaRPr lang="en-US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want you to be blessed now and eternally.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Everyone who is of the truth listens to Jesus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(John 18:37),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i="1" dirty="0" smtClean="0"/>
              <a:t>Pilate therefore said to Him, “Are You a king then?” Jesus answered, “You say rightly that I am a king. For this cause I was born, and for this cause I have come into the world, that I should bear witness to the truth. </a:t>
            </a:r>
            <a:r>
              <a:rPr lang="en-US" i="1" u="sng" dirty="0" smtClean="0"/>
              <a:t>Everyone who is of the truth hears My voice</a:t>
            </a:r>
            <a:r>
              <a:rPr lang="en-US" i="1" dirty="0" smtClean="0"/>
              <a:t>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Don’t believe the world… It</a:t>
            </a:r>
            <a:r>
              <a:rPr lang="en-US" baseline="0" dirty="0" smtClean="0"/>
              <a:t> does not love you, nor does it tell the truth!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7F408-5612-4490-AD75-98542C772B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9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0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30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866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12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22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55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61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3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9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6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5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9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8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2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9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9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37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329" y="416859"/>
            <a:ext cx="6936081" cy="1963270"/>
          </a:xfrm>
        </p:spPr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 Power of Love and Truth</a:t>
            </a:r>
            <a:endParaRPr lang="en-US" sz="6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424" y="2675966"/>
            <a:ext cx="7167281" cy="3845858"/>
          </a:xfrm>
        </p:spPr>
        <p:txBody>
          <a:bodyPr>
            <a:noAutofit/>
          </a:bodyPr>
          <a:lstStyle/>
          <a:p>
            <a:r>
              <a:rPr lang="en-US" sz="300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The coming of the lawless one is according to the working of Satan, with all power, signs, and lying wonders, </a:t>
            </a:r>
            <a:r>
              <a:rPr lang="en-US" sz="3000" cap="none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10 </a:t>
            </a:r>
            <a:r>
              <a:rPr lang="en-US" sz="300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and with all unrighteous deception among those who perish, </a:t>
            </a:r>
            <a:r>
              <a:rPr lang="en-US" sz="3000" u="sng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because they did not receive the love of the truth</a:t>
            </a:r>
            <a:r>
              <a:rPr lang="en-US" sz="300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, that they might be saved.</a:t>
            </a:r>
          </a:p>
          <a:p>
            <a:pPr algn="r"/>
            <a:r>
              <a:rPr lang="en-US" sz="300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(2 Thessalonians 2:9-10)</a:t>
            </a:r>
            <a:endParaRPr lang="en-US" sz="3000" cap="none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9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353290"/>
            <a:ext cx="6878782" cy="1745673"/>
          </a:xfrm>
        </p:spPr>
        <p:txBody>
          <a:bodyPr/>
          <a:lstStyle/>
          <a:p>
            <a: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 Power of Love </a:t>
            </a:r>
            <a:b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and Truth</a:t>
            </a:r>
            <a:endParaRPr lang="en-US" sz="5400" spc="3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2389909"/>
            <a:ext cx="8146473" cy="4114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The world does not love you!</a:t>
            </a:r>
          </a:p>
          <a:p>
            <a:pPr marL="747713" lvl="1" indent="0">
              <a:buNone/>
            </a:pPr>
            <a:r>
              <a:rPr lang="en-US" sz="3200" i="1" dirty="0" smtClean="0">
                <a:latin typeface="Calibri" panose="020F0502020204030204" pitchFamily="34" charset="0"/>
              </a:rPr>
              <a:t>1 John 2:15-16; John 15:19; Matthew 22:37</a:t>
            </a:r>
          </a:p>
        </p:txBody>
      </p:sp>
    </p:spTree>
    <p:extLst>
      <p:ext uri="{BB962C8B-B14F-4D97-AF65-F5344CB8AC3E}">
        <p14:creationId xmlns:p14="http://schemas.microsoft.com/office/powerpoint/2010/main" val="11497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353290"/>
            <a:ext cx="6878782" cy="1745673"/>
          </a:xfrm>
        </p:spPr>
        <p:txBody>
          <a:bodyPr/>
          <a:lstStyle/>
          <a:p>
            <a: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 Power of Love </a:t>
            </a:r>
            <a:b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and Truth</a:t>
            </a:r>
            <a:endParaRPr lang="en-US" sz="5400" spc="3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2389909"/>
            <a:ext cx="8146473" cy="4114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The world does not love you!</a:t>
            </a:r>
          </a:p>
          <a:p>
            <a:pPr marL="747713" lvl="1" indent="0">
              <a:buNone/>
            </a:pPr>
            <a:r>
              <a:rPr lang="en-US" sz="3200" i="1" dirty="0" smtClean="0">
                <a:latin typeface="Calibri" panose="020F0502020204030204" pitchFamily="34" charset="0"/>
              </a:rPr>
              <a:t>1 John 2:15-16; John 15:19; Matthew 22:37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The world does not tell you the truth!</a:t>
            </a:r>
          </a:p>
          <a:p>
            <a:pPr marL="747713" lvl="1" indent="0">
              <a:buNone/>
            </a:pPr>
            <a:r>
              <a:rPr lang="en-US" sz="3200" i="1" dirty="0" smtClean="0">
                <a:latin typeface="Calibri" panose="020F0502020204030204" pitchFamily="34" charset="0"/>
              </a:rPr>
              <a:t>John 8:44-45; Proverbs 1:10, 15-16</a:t>
            </a:r>
          </a:p>
        </p:txBody>
      </p:sp>
    </p:spTree>
    <p:extLst>
      <p:ext uri="{BB962C8B-B14F-4D97-AF65-F5344CB8AC3E}">
        <p14:creationId xmlns:p14="http://schemas.microsoft.com/office/powerpoint/2010/main" val="31862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353290"/>
            <a:ext cx="6878782" cy="1745673"/>
          </a:xfrm>
        </p:spPr>
        <p:txBody>
          <a:bodyPr/>
          <a:lstStyle/>
          <a:p>
            <a: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 Power of Love </a:t>
            </a:r>
            <a:b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en-US" sz="5400" spc="3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and Truth</a:t>
            </a:r>
            <a:endParaRPr lang="en-US" sz="5400" spc="3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2389909"/>
            <a:ext cx="8146473" cy="4114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The world does not love you!</a:t>
            </a:r>
          </a:p>
          <a:p>
            <a:pPr marL="747713" lvl="1" indent="0">
              <a:buNone/>
            </a:pPr>
            <a:r>
              <a:rPr lang="en-US" sz="3200" i="1" dirty="0" smtClean="0">
                <a:latin typeface="Calibri" panose="020F0502020204030204" pitchFamily="34" charset="0"/>
              </a:rPr>
              <a:t>1 John 2:15-16; John 15:19; Matthew 22:37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The world does not tell you the truth!</a:t>
            </a:r>
          </a:p>
          <a:p>
            <a:pPr marL="747713" lvl="1" indent="0">
              <a:buNone/>
            </a:pPr>
            <a:r>
              <a:rPr lang="en-US" sz="3200" i="1" dirty="0" smtClean="0">
                <a:latin typeface="Calibri" panose="020F0502020204030204" pitchFamily="34" charset="0"/>
              </a:rPr>
              <a:t>John 8:44-45; Proverbs 1:10, 15-16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Calibri" panose="020F0502020204030204" pitchFamily="34" charset="0"/>
              </a:rPr>
              <a:t>The power of love and truth.</a:t>
            </a:r>
          </a:p>
          <a:p>
            <a:pPr marL="747713" lvl="1" indent="0">
              <a:buNone/>
            </a:pPr>
            <a:r>
              <a:rPr lang="en-US" sz="3200" i="1" dirty="0" smtClean="0">
                <a:latin typeface="Calibri" panose="020F0502020204030204" pitchFamily="34" charset="0"/>
              </a:rPr>
              <a:t>John 3:16-17; John 1:14, 14:6; Hebrews 1:2</a:t>
            </a:r>
            <a:endParaRPr lang="en-US" sz="32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6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329" y="416859"/>
            <a:ext cx="6936081" cy="1036803"/>
          </a:xfrm>
        </p:spPr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Conclusion</a:t>
            </a:r>
            <a:endParaRPr lang="en-US" sz="66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424" y="1758462"/>
            <a:ext cx="7167281" cy="4763362"/>
          </a:xfrm>
        </p:spPr>
        <p:txBody>
          <a:bodyPr>
            <a:noAutofit/>
          </a:bodyPr>
          <a:lstStyle/>
          <a:p>
            <a:r>
              <a:rPr lang="en-US" sz="400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person who loves you tells you the truth. He does not lie to you. He does not deceive you.</a:t>
            </a:r>
          </a:p>
          <a:p>
            <a:endParaRPr lang="en-US" sz="1000" cap="none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r"/>
            <a:r>
              <a:rPr lang="en-US" sz="4000" cap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(Galatians 4:16)</a:t>
            </a:r>
            <a:endParaRPr lang="en-US" sz="4000" cap="none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6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506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Berlin Sans FB Demi</vt:lpstr>
      <vt:lpstr>Calibri</vt:lpstr>
      <vt:lpstr>Century Gothic</vt:lpstr>
      <vt:lpstr>Wingdings 3</vt:lpstr>
      <vt:lpstr>Ion</vt:lpstr>
      <vt:lpstr>The Power of Love and Truth</vt:lpstr>
      <vt:lpstr>The Power of Love  and Truth</vt:lpstr>
      <vt:lpstr>The Power of Love  and Truth</vt:lpstr>
      <vt:lpstr>The Power of Love  and Truth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Love and Truth</dc:title>
  <dc:creator>Stan Cox</dc:creator>
  <cp:lastModifiedBy>Stan Cox</cp:lastModifiedBy>
  <cp:revision>8</cp:revision>
  <dcterms:created xsi:type="dcterms:W3CDTF">2015-03-15T02:04:31Z</dcterms:created>
  <dcterms:modified xsi:type="dcterms:W3CDTF">2015-03-15T03:04:40Z</dcterms:modified>
</cp:coreProperties>
</file>