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7" r:id="rId3"/>
    <p:sldId id="277" r:id="rId4"/>
    <p:sldId id="278" r:id="rId5"/>
    <p:sldId id="279" r:id="rId6"/>
    <p:sldId id="272" r:id="rId7"/>
    <p:sldId id="280" r:id="rId8"/>
    <p:sldId id="281" r:id="rId9"/>
    <p:sldId id="282" r:id="rId10"/>
    <p:sldId id="283" r:id="rId11"/>
    <p:sldId id="284" r:id="rId12"/>
    <p:sldId id="286" r:id="rId13"/>
  </p:sldIdLst>
  <p:sldSz cx="12188825" cy="6858000"/>
  <p:notesSz cx="6858000" cy="9144000"/>
  <p:embeddedFontLst>
    <p:embeddedFont>
      <p:font typeface="Monotype Corsiva" panose="03010101010201010101" pitchFamily="66" charset="0"/>
      <p:italic r:id="rId16"/>
    </p:embeddedFont>
    <p:embeddedFont>
      <p:font typeface="Bernard MT Condensed" panose="02050806060905020404" pitchFamily="18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6421" autoAdjust="0"/>
  </p:normalViewPr>
  <p:slideViewPr>
    <p:cSldViewPr>
      <p:cViewPr varScale="1">
        <p:scale>
          <a:sx n="44" d="100"/>
          <a:sy n="44" d="100"/>
        </p:scale>
        <p:origin x="1656" y="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8/7/2016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8/7/2016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177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 Peter 3:10-11),</a:t>
            </a:r>
            <a:r>
              <a:rPr lang="en-US" sz="1200" b="1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“For ‘He who would love life and see good days, let him </a:t>
            </a:r>
            <a:r>
              <a:rPr lang="en-US" sz="1200" i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refrain his tongue from evil</a:t>
            </a:r>
            <a:r>
              <a:rPr lang="en-US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his lips from speaking deceit. </a:t>
            </a:r>
            <a:r>
              <a:rPr lang="en-US" sz="120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</a:t>
            </a:r>
            <a:r>
              <a:rPr lang="en-US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Let him turn away from evil and do good; </a:t>
            </a:r>
            <a:r>
              <a:rPr lang="en-US" sz="1200" i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him seek peace and pursue it</a:t>
            </a:r>
            <a:r>
              <a:rPr lang="en-US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.’”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(Proverbs 12:20), </a:t>
            </a:r>
            <a:r>
              <a:rPr lang="en-US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“Deceit is in the heart of those who devise evil, but counselors of peace have joy.”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said</a:t>
            </a:r>
            <a:r>
              <a:rPr lang="en-US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“Blessed are the peacemakers, for they shall be called sons of God.”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(Matthew 5:9).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31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(Ephesians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4:29), </a:t>
            </a:r>
            <a:r>
              <a:rPr lang="en-US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“Let no corrupt word proceed out of your mouth, </a:t>
            </a:r>
            <a:r>
              <a:rPr lang="en-US" sz="1200" i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what is good for necessary edification, that it may impart grace to the hearers</a:t>
            </a:r>
            <a:r>
              <a:rPr lang="en-US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85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Jesus' words to the two disciples on the road to Emmaus made their hearts burn within them  (Lk. 24:13-32).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“And they said to one another, "Did not our heart burn within us while He talked with us on the road, and while He opened the Scriptures to us?“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(32).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Philip's inspired words led to the Eunuch's going on his way rejoicing (Acts 8:35-39)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Paul's words to his weary shipmates were sweet and healthy to them (Acts 27:33-36).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“Therefore I urge you to take nourishment, for this is for your survival, since not a hair will fall from the head of any of you.”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(34).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 agree on the good effects of the words of God.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about pleasant words from mere men?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85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(Proverbs 26:28),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 lying tongue hates those who are crushed by it, and </a:t>
            </a:r>
            <a:r>
              <a:rPr lang="en-US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flattering mouth works ruin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flattering mouth may lift us up to our own demise!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(Proverbs 5:3-4),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“For the lips of an immoral woman drip honey, and her mouth is smoother than oil; </a:t>
            </a:r>
            <a:r>
              <a:rPr lang="en-US" sz="120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in the end she is bitter as wormwood, sharp as a two- edged sword.”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Though honey drips, her words are destructive!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contrast, let us note pleasant words that do a person good.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3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(Proverbs 15:26),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thoughts of the wicked are an abomination to the Lord, but the words of the pure are pleasant.”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James 3:17),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“But the wisdom that is from above is first pure, then peaceable, gentle, willing to yield, full of mercy and good fruits, without partiality and without hypocrisy.”</a:t>
            </a:r>
          </a:p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2a)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pure from carnality, chaste, modest; 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2b)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pure from every fault, immaculate; 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2c)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clean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no place in the Christian’s vocabulary for words that are corrupt – profanity, innuendo, etc.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characteristic of our culture.  But, we know that pure words are what edify one another…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245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(Proverbs 12:18),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“There is one who speaks like the piercings of a sword, but the tongue of the wise promotes health.”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Cutting words rightly contrasted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foolish rather than wise!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Sometimes, foolish people will say hurtful things, even if unintended.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the wise measure their words to ensure that they soothe, edify and help!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Comfort, Support, Exhortation,… a soothing and calming influence</a:t>
            </a: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58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(Ecclesiastes 10:12),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words of a wise man's mouth are gracious, but the lips of a fool shall swallow him up.”</a:t>
            </a:r>
          </a:p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Gracious -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subjectively (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kindness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favor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or objectively (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beauty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): pleasant, precious, [well-] favored.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(Adam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Clarke, commentary on this</a:t>
            </a:r>
            <a:r>
              <a:rPr lang="en-US" sz="1200" b="1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text – “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thing that proceeds from him is decent and orderly, creditable to himself, and acceptable to those who hear him.”)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45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(Proverbs. 15:30), (ASV)</a:t>
            </a:r>
            <a:r>
              <a:rPr lang="en-US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light of the eyes </a:t>
            </a:r>
            <a:r>
              <a:rPr lang="en-US" sz="12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rejoiceth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heart; and good tidings make the bones fat.”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(NKJV),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 light of the eyes rejoices the heart, and a good report makes the bones healthy.”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news is always encouraging to the righteous,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whether it concerns himself or another.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b="1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 Corinthians 12:24-26),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“But God composed the body, having given greater honor to that part which lacks it, </a:t>
            </a:r>
            <a:r>
              <a:rPr lang="en-US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there should be no schism in the body, but that the members should have the same care for one another. </a:t>
            </a:r>
            <a:r>
              <a:rPr lang="en-US" sz="1200" b="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if one member suffers, all the members suffer with it; or </a:t>
            </a:r>
            <a:r>
              <a:rPr lang="en-US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one member is honored, all the members rejoice with it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26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(Proverbs 27:9),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“Ointment and perfume delight the heart, and the sweetness of a man's friend gives delight by hearty counsel.”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Consider the pleasant nature of perfume and ointment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same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way, good advice from a friend is pleasant to hear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 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your friends wisely, that they not lead you astray!)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 Kings</a:t>
            </a:r>
            <a:r>
              <a:rPr lang="en-US" sz="1200" b="1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12:12-14), </a:t>
            </a:r>
            <a:r>
              <a:rPr lang="en-US" sz="120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Jeroboam and all the people came to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Rehoboam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third day, as the king had directed, saying, "Come back to me the third day." </a:t>
            </a:r>
            <a:r>
              <a:rPr lang="en-US" sz="120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Then the king answered the people roughly, and rejected the advice which the elders had given him; </a:t>
            </a:r>
            <a:r>
              <a:rPr lang="en-US" sz="1200" i="1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he spoke to them according to the advice of the young men, saying, "My father made your yoke heavy, but I will add to your yoke; my father chastised you with whips, but I will chastise you with scourges!"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45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(Proverbs 13:17),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“A wicked messenger falls into trouble,  But a faithful ambassador brings health.”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who is trustworthy relating a message or completing a task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contrast, so much trouble can come when words are distorted or lies are told.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64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8/7/2016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8/7/2016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8/7/2016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8/7/2016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8/7/2016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8/7/2016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8/7/2016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8/7/2016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8/7/2016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8/7/2016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/>
              <a:pPr/>
              <a:t>8/7/2016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273" y="1447800"/>
            <a:ext cx="11125200" cy="1371600"/>
          </a:xfrm>
        </p:spPr>
        <p:txBody>
          <a:bodyPr anchor="t">
            <a:noAutofit/>
          </a:bodyPr>
          <a:lstStyle/>
          <a:p>
            <a:pPr algn="ctr"/>
            <a:r>
              <a:rPr lang="en-US" sz="7200" dirty="0">
                <a:latin typeface="Bernard MT Condensed" panose="02050806060905020404" pitchFamily="18" charset="0"/>
              </a:rPr>
              <a:t>The Power of Pleasant Words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079" y="4419600"/>
            <a:ext cx="11112933" cy="2057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Monotype Corsiva" panose="03010101010201010101" pitchFamily="66" charset="0"/>
              </a:rPr>
              <a:t>“Pleasant words are like a honeycomb, sweetness to the soul and health to the bones.”</a:t>
            </a:r>
          </a:p>
          <a:p>
            <a:pPr algn="ctr"/>
            <a:endParaRPr lang="en-US" sz="800" b="1" dirty="0">
              <a:latin typeface="Calibri" panose="020F0502020204030204" pitchFamily="34" charset="0"/>
            </a:endParaRPr>
          </a:p>
          <a:p>
            <a:pPr algn="r"/>
            <a:r>
              <a:rPr lang="en-US" sz="4000" b="1" dirty="0">
                <a:latin typeface="Calibri" panose="020F0502020204030204" pitchFamily="34" charset="0"/>
              </a:rPr>
              <a:t>(Proverbs 16:24)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 thruBlk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744199" cy="11430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Bernard MT Condensed" panose="02050806060905020404" pitchFamily="18" charset="0"/>
              </a:rPr>
              <a:t>“Pleasant words are like a honeycomb”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293812" y="1295400"/>
            <a:ext cx="4876800" cy="5105400"/>
          </a:xfrm>
        </p:spPr>
        <p:txBody>
          <a:bodyPr>
            <a:noAutofit/>
          </a:bodyPr>
          <a:lstStyle/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Pure Words </a:t>
            </a:r>
            <a:r>
              <a:rPr lang="en-US" sz="4000" dirty="0">
                <a:latin typeface="Calibri" panose="020F0502020204030204" pitchFamily="34" charset="0"/>
              </a:rPr>
              <a:t>Proverbs 15:26</a:t>
            </a:r>
          </a:p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Wise Words </a:t>
            </a:r>
            <a:r>
              <a:rPr lang="en-US" sz="4000" dirty="0">
                <a:latin typeface="Calibri" panose="020F0502020204030204" pitchFamily="34" charset="0"/>
              </a:rPr>
              <a:t>Proverbs 12:18</a:t>
            </a:r>
          </a:p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Gracious Words </a:t>
            </a:r>
            <a:r>
              <a:rPr lang="en-US" sz="4000" dirty="0">
                <a:latin typeface="Calibri" panose="020F0502020204030204" pitchFamily="34" charset="0"/>
              </a:rPr>
              <a:t>Ecclesiastes 10:12</a:t>
            </a:r>
          </a:p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Good Tidings </a:t>
            </a:r>
            <a:r>
              <a:rPr lang="en-US" sz="4000" dirty="0">
                <a:latin typeface="Calibri" panose="020F0502020204030204" pitchFamily="34" charset="0"/>
              </a:rPr>
              <a:t>Proverbs 15:30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475412" y="1295400"/>
            <a:ext cx="5181599" cy="5105400"/>
          </a:xfrm>
        </p:spPr>
        <p:txBody>
          <a:bodyPr>
            <a:normAutofit/>
          </a:bodyPr>
          <a:lstStyle/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Hearty Counsel </a:t>
            </a:r>
            <a:r>
              <a:rPr lang="en-US" sz="4000" dirty="0">
                <a:latin typeface="Calibri" panose="020F0502020204030204" pitchFamily="34" charset="0"/>
              </a:rPr>
              <a:t>Proverbs 27:9</a:t>
            </a:r>
          </a:p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Faithful Words </a:t>
            </a:r>
            <a:r>
              <a:rPr lang="en-US" sz="4000" dirty="0">
                <a:latin typeface="Calibri" panose="020F0502020204030204" pitchFamily="34" charset="0"/>
              </a:rPr>
              <a:t>Proverbs 13:17</a:t>
            </a:r>
          </a:p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Words that seek peace                            </a:t>
            </a:r>
            <a:r>
              <a:rPr lang="en-US" sz="4000" dirty="0">
                <a:latin typeface="Calibri" panose="020F0502020204030204" pitchFamily="34" charset="0"/>
              </a:rPr>
              <a:t>1 Peter 3:11    Proverbs 12:20</a:t>
            </a:r>
          </a:p>
        </p:txBody>
      </p:sp>
    </p:spTree>
    <p:extLst>
      <p:ext uri="{BB962C8B-B14F-4D97-AF65-F5344CB8AC3E}">
        <p14:creationId xmlns:p14="http://schemas.microsoft.com/office/powerpoint/2010/main" val="99254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911" y="304800"/>
            <a:ext cx="11125200" cy="1143000"/>
          </a:xfrm>
        </p:spPr>
        <p:txBody>
          <a:bodyPr anchor="t">
            <a:noAutofit/>
          </a:bodyPr>
          <a:lstStyle/>
          <a:p>
            <a:pPr algn="ctr"/>
            <a:r>
              <a:rPr lang="en-US" sz="7200" dirty="0">
                <a:latin typeface="Bernard MT Condensed" panose="02050806060905020404" pitchFamily="18" charset="0"/>
              </a:rPr>
              <a:t>Conclusion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412" y="1600200"/>
            <a:ext cx="11506199" cy="4582886"/>
          </a:xfrm>
        </p:spPr>
        <p:txBody>
          <a:bodyPr>
            <a:noAutofit/>
          </a:bodyPr>
          <a:lstStyle/>
          <a:p>
            <a:r>
              <a:rPr lang="en-US" sz="4400" dirty="0"/>
              <a:t>The Bible has much to say about the power of words.</a:t>
            </a:r>
          </a:p>
          <a:p>
            <a:endParaRPr lang="en-US" sz="1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b="1" dirty="0"/>
              <a:t>Pleasant words have a power all their own.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000" b="1" dirty="0"/>
              <a:t>Are such words a neglected part of your vocabulary?</a:t>
            </a:r>
          </a:p>
          <a:p>
            <a:r>
              <a:rPr lang="en-US" sz="4000" b="1" dirty="0"/>
              <a:t> </a:t>
            </a:r>
            <a:endParaRPr lang="en-US" sz="4000" b="1" dirty="0">
              <a:latin typeface="Monotype Corsiva" panose="03010101010201010101" pitchFamily="66" charset="0"/>
            </a:endParaRPr>
          </a:p>
          <a:p>
            <a:pPr algn="ctr"/>
            <a:endParaRPr lang="en-US" sz="800" b="1" dirty="0">
              <a:latin typeface="Calibri" panose="020F0502020204030204" pitchFamily="34" charset="0"/>
            </a:endParaRPr>
          </a:p>
          <a:p>
            <a:pPr algn="ctr"/>
            <a:r>
              <a:rPr lang="en-US" sz="4800" b="1" dirty="0">
                <a:latin typeface="Calibri" panose="020F0502020204030204" pitchFamily="34" charset="0"/>
              </a:rPr>
              <a:t>(Ephesians 4:29)</a:t>
            </a:r>
          </a:p>
        </p:txBody>
      </p:sp>
    </p:spTree>
    <p:extLst>
      <p:ext uri="{BB962C8B-B14F-4D97-AF65-F5344CB8AC3E}">
        <p14:creationId xmlns:p14="http://schemas.microsoft.com/office/powerpoint/2010/main" val="22050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 thruBlk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5393" y="533400"/>
            <a:ext cx="11125200" cy="2057400"/>
          </a:xfrm>
        </p:spPr>
        <p:txBody>
          <a:bodyPr anchor="t">
            <a:noAutofit/>
          </a:bodyPr>
          <a:lstStyle/>
          <a:p>
            <a:r>
              <a:rPr lang="en-US" sz="7200" dirty="0">
                <a:latin typeface="Bernard MT Condensed" panose="02050806060905020404" pitchFamily="18" charset="0"/>
              </a:rPr>
              <a:t>First….</a:t>
            </a:r>
            <a:br>
              <a:rPr lang="en-US" sz="7200" dirty="0">
                <a:latin typeface="Bernard MT Condensed" panose="02050806060905020404" pitchFamily="18" charset="0"/>
              </a:rPr>
            </a:br>
            <a:r>
              <a:rPr lang="en-US" sz="7200" dirty="0">
                <a:latin typeface="Bernard MT Condensed" panose="02050806060905020404" pitchFamily="18" charset="0"/>
              </a:rPr>
              <a:t>  </a:t>
            </a:r>
            <a:r>
              <a:rPr lang="en-US" sz="5400" dirty="0">
                <a:latin typeface="Bernard MT Condensed" panose="02050806060905020404" pitchFamily="18" charset="0"/>
              </a:rPr>
              <a:t>God’s Word is Pleasant &amp; Powerful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4079" y="3200400"/>
            <a:ext cx="11112933" cy="32766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Monotype Corsiva" panose="03010101010201010101" pitchFamily="66" charset="0"/>
              </a:rPr>
              <a:t>“</a:t>
            </a:r>
            <a:r>
              <a:rPr lang="en-US" sz="4800" b="1" i="1" dirty="0">
                <a:latin typeface="Monotype Corsiva" panose="03010101010201010101" pitchFamily="66" charset="0"/>
              </a:rPr>
              <a:t>The judgments of the Lord are true and righteous altogether. </a:t>
            </a:r>
            <a:r>
              <a:rPr lang="en-US" sz="4800" b="1" i="1" baseline="30000" dirty="0">
                <a:latin typeface="Monotype Corsiva" panose="03010101010201010101" pitchFamily="66" charset="0"/>
              </a:rPr>
              <a:t>10</a:t>
            </a:r>
            <a:r>
              <a:rPr lang="en-US" sz="4800" b="1" i="1" dirty="0">
                <a:latin typeface="Monotype Corsiva" panose="03010101010201010101" pitchFamily="66" charset="0"/>
              </a:rPr>
              <a:t> More to be desired are they than gold, Yea, than much fine gold; sweeter also than honey and the honeycomb.”</a:t>
            </a:r>
          </a:p>
          <a:p>
            <a:pPr algn="ctr"/>
            <a:endParaRPr lang="en-US" sz="800" b="1" dirty="0">
              <a:latin typeface="Calibri" panose="020F0502020204030204" pitchFamily="34" charset="0"/>
            </a:endParaRPr>
          </a:p>
          <a:p>
            <a:pPr algn="r"/>
            <a:r>
              <a:rPr lang="en-US" sz="4000" b="1" dirty="0">
                <a:latin typeface="Calibri" panose="020F0502020204030204" pitchFamily="34" charset="0"/>
              </a:rPr>
              <a:t>(Psalm 19:9b-10)</a:t>
            </a:r>
          </a:p>
        </p:txBody>
      </p:sp>
    </p:spTree>
    <p:extLst>
      <p:ext uri="{BB962C8B-B14F-4D97-AF65-F5344CB8AC3E}">
        <p14:creationId xmlns:p14="http://schemas.microsoft.com/office/powerpoint/2010/main" val="368098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 thruBlk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273" y="1447800"/>
            <a:ext cx="11125200" cy="1371600"/>
          </a:xfrm>
        </p:spPr>
        <p:txBody>
          <a:bodyPr anchor="t">
            <a:noAutofit/>
          </a:bodyPr>
          <a:lstStyle/>
          <a:p>
            <a:pPr algn="ctr"/>
            <a:r>
              <a:rPr lang="en-US" sz="7200" dirty="0">
                <a:latin typeface="Bernard MT Condensed" panose="02050806060905020404" pitchFamily="18" charset="0"/>
              </a:rPr>
              <a:t>What are Pleasant Words?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273" y="3276600"/>
            <a:ext cx="11112933" cy="20574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</a:rPr>
              <a:t>Caution:  Some seemingly pleasant words appeal to the worst sides of a person, such as pride and lust!</a:t>
            </a:r>
            <a:endParaRPr lang="en-US" sz="4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2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 thruBlk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744199" cy="11430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Bernard MT Condensed" panose="02050806060905020404" pitchFamily="18" charset="0"/>
              </a:rPr>
              <a:t>“Pleasant words are like a honeycomb”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293812" y="1295400"/>
            <a:ext cx="4876800" cy="5105400"/>
          </a:xfrm>
        </p:spPr>
        <p:txBody>
          <a:bodyPr>
            <a:noAutofit/>
          </a:bodyPr>
          <a:lstStyle/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Pure Words </a:t>
            </a:r>
            <a:r>
              <a:rPr lang="en-US" sz="4000" dirty="0">
                <a:latin typeface="Calibri" panose="020F0502020204030204" pitchFamily="34" charset="0"/>
              </a:rPr>
              <a:t>Proverbs 15:26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3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744199" cy="11430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Bernard MT Condensed" panose="02050806060905020404" pitchFamily="18" charset="0"/>
              </a:rPr>
              <a:t>“Pleasant words are like a honeycomb”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293812" y="1295400"/>
            <a:ext cx="4876800" cy="5105400"/>
          </a:xfrm>
        </p:spPr>
        <p:txBody>
          <a:bodyPr>
            <a:noAutofit/>
          </a:bodyPr>
          <a:lstStyle/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Pure Words </a:t>
            </a:r>
            <a:r>
              <a:rPr lang="en-US" sz="4000" dirty="0">
                <a:latin typeface="Calibri" panose="020F0502020204030204" pitchFamily="34" charset="0"/>
              </a:rPr>
              <a:t>Proverbs 15:26</a:t>
            </a:r>
          </a:p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Wise Words </a:t>
            </a:r>
            <a:r>
              <a:rPr lang="en-US" sz="4000" dirty="0">
                <a:latin typeface="Calibri" panose="020F0502020204030204" pitchFamily="34" charset="0"/>
              </a:rPr>
              <a:t>Proverbs 12:18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744199" cy="11430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Bernard MT Condensed" panose="02050806060905020404" pitchFamily="18" charset="0"/>
              </a:rPr>
              <a:t>“Pleasant words are like a honeycomb”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293812" y="1295400"/>
            <a:ext cx="4876800" cy="5105400"/>
          </a:xfrm>
        </p:spPr>
        <p:txBody>
          <a:bodyPr>
            <a:noAutofit/>
          </a:bodyPr>
          <a:lstStyle/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Pure Words </a:t>
            </a:r>
            <a:r>
              <a:rPr lang="en-US" sz="4000" dirty="0">
                <a:latin typeface="Calibri" panose="020F0502020204030204" pitchFamily="34" charset="0"/>
              </a:rPr>
              <a:t>Proverbs 15:26</a:t>
            </a:r>
          </a:p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Wise Words </a:t>
            </a:r>
            <a:r>
              <a:rPr lang="en-US" sz="4000" dirty="0">
                <a:latin typeface="Calibri" panose="020F0502020204030204" pitchFamily="34" charset="0"/>
              </a:rPr>
              <a:t>Proverbs 12:18</a:t>
            </a:r>
          </a:p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Gracious Words </a:t>
            </a:r>
            <a:r>
              <a:rPr lang="en-US" sz="4000" dirty="0">
                <a:latin typeface="Calibri" panose="020F0502020204030204" pitchFamily="34" charset="0"/>
              </a:rPr>
              <a:t>Ecclesiastes 10:12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3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744199" cy="11430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Bernard MT Condensed" panose="02050806060905020404" pitchFamily="18" charset="0"/>
              </a:rPr>
              <a:t>“Pleasant words are like a honeycomb”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293812" y="1295400"/>
            <a:ext cx="4876800" cy="5105400"/>
          </a:xfrm>
        </p:spPr>
        <p:txBody>
          <a:bodyPr>
            <a:noAutofit/>
          </a:bodyPr>
          <a:lstStyle/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Pure Words </a:t>
            </a:r>
            <a:r>
              <a:rPr lang="en-US" sz="4000" dirty="0">
                <a:latin typeface="Calibri" panose="020F0502020204030204" pitchFamily="34" charset="0"/>
              </a:rPr>
              <a:t>Proverbs 15:26</a:t>
            </a:r>
          </a:p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Wise Words </a:t>
            </a:r>
            <a:r>
              <a:rPr lang="en-US" sz="4000" dirty="0">
                <a:latin typeface="Calibri" panose="020F0502020204030204" pitchFamily="34" charset="0"/>
              </a:rPr>
              <a:t>Proverbs 12:18</a:t>
            </a:r>
          </a:p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Gracious Words </a:t>
            </a:r>
            <a:r>
              <a:rPr lang="en-US" sz="4000" dirty="0">
                <a:latin typeface="Calibri" panose="020F0502020204030204" pitchFamily="34" charset="0"/>
              </a:rPr>
              <a:t>Ecclesiastes 10:12</a:t>
            </a:r>
          </a:p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Good Tidings </a:t>
            </a:r>
            <a:r>
              <a:rPr lang="en-US" sz="4000" dirty="0">
                <a:latin typeface="Calibri" panose="020F0502020204030204" pitchFamily="34" charset="0"/>
              </a:rPr>
              <a:t>Proverbs 15:30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8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744199" cy="11430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Bernard MT Condensed" panose="02050806060905020404" pitchFamily="18" charset="0"/>
              </a:rPr>
              <a:t>“Pleasant words are like a honeycomb”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293812" y="1295400"/>
            <a:ext cx="4876800" cy="5105400"/>
          </a:xfrm>
        </p:spPr>
        <p:txBody>
          <a:bodyPr>
            <a:noAutofit/>
          </a:bodyPr>
          <a:lstStyle/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Pure Words </a:t>
            </a:r>
            <a:r>
              <a:rPr lang="en-US" sz="4000" dirty="0">
                <a:latin typeface="Calibri" panose="020F0502020204030204" pitchFamily="34" charset="0"/>
              </a:rPr>
              <a:t>Proverbs 15:26</a:t>
            </a:r>
          </a:p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Wise Words </a:t>
            </a:r>
            <a:r>
              <a:rPr lang="en-US" sz="4000" dirty="0">
                <a:latin typeface="Calibri" panose="020F0502020204030204" pitchFamily="34" charset="0"/>
              </a:rPr>
              <a:t>Proverbs 12:18</a:t>
            </a:r>
          </a:p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Gracious Words </a:t>
            </a:r>
            <a:r>
              <a:rPr lang="en-US" sz="4000" dirty="0">
                <a:latin typeface="Calibri" panose="020F0502020204030204" pitchFamily="34" charset="0"/>
              </a:rPr>
              <a:t>Ecclesiastes 10:12</a:t>
            </a:r>
          </a:p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Good Tidings </a:t>
            </a:r>
            <a:r>
              <a:rPr lang="en-US" sz="4000" dirty="0">
                <a:latin typeface="Calibri" panose="020F0502020204030204" pitchFamily="34" charset="0"/>
              </a:rPr>
              <a:t>Proverbs 15:30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475412" y="1295400"/>
            <a:ext cx="5181599" cy="5105400"/>
          </a:xfrm>
        </p:spPr>
        <p:txBody>
          <a:bodyPr>
            <a:normAutofit/>
          </a:bodyPr>
          <a:lstStyle/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Hearty Counsel </a:t>
            </a:r>
            <a:r>
              <a:rPr lang="en-US" sz="4000" dirty="0">
                <a:latin typeface="Calibri" panose="020F0502020204030204" pitchFamily="34" charset="0"/>
              </a:rPr>
              <a:t>Proverbs 27:9</a:t>
            </a:r>
          </a:p>
        </p:txBody>
      </p:sp>
    </p:spTree>
    <p:extLst>
      <p:ext uri="{BB962C8B-B14F-4D97-AF65-F5344CB8AC3E}">
        <p14:creationId xmlns:p14="http://schemas.microsoft.com/office/powerpoint/2010/main" val="88730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744199" cy="11430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Bernard MT Condensed" panose="02050806060905020404" pitchFamily="18" charset="0"/>
              </a:rPr>
              <a:t>“Pleasant words are like a honeycomb”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293812" y="1295400"/>
            <a:ext cx="4876800" cy="5105400"/>
          </a:xfrm>
        </p:spPr>
        <p:txBody>
          <a:bodyPr>
            <a:noAutofit/>
          </a:bodyPr>
          <a:lstStyle/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Pure Words </a:t>
            </a:r>
            <a:r>
              <a:rPr lang="en-US" sz="4000" dirty="0">
                <a:latin typeface="Calibri" panose="020F0502020204030204" pitchFamily="34" charset="0"/>
              </a:rPr>
              <a:t>Proverbs 15:26</a:t>
            </a:r>
          </a:p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Wise Words </a:t>
            </a:r>
            <a:r>
              <a:rPr lang="en-US" sz="4000" dirty="0">
                <a:latin typeface="Calibri" panose="020F0502020204030204" pitchFamily="34" charset="0"/>
              </a:rPr>
              <a:t>Proverbs 12:18</a:t>
            </a:r>
          </a:p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Gracious Words </a:t>
            </a:r>
            <a:r>
              <a:rPr lang="en-US" sz="4000" dirty="0">
                <a:latin typeface="Calibri" panose="020F0502020204030204" pitchFamily="34" charset="0"/>
              </a:rPr>
              <a:t>Ecclesiastes 10:12</a:t>
            </a:r>
          </a:p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Good Tidings </a:t>
            </a:r>
            <a:r>
              <a:rPr lang="en-US" sz="4000" dirty="0">
                <a:latin typeface="Calibri" panose="020F0502020204030204" pitchFamily="34" charset="0"/>
              </a:rPr>
              <a:t>Proverbs 15:30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475412" y="1295400"/>
            <a:ext cx="5181599" cy="5105400"/>
          </a:xfrm>
        </p:spPr>
        <p:txBody>
          <a:bodyPr>
            <a:normAutofit/>
          </a:bodyPr>
          <a:lstStyle/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Hearty Counsel </a:t>
            </a:r>
            <a:r>
              <a:rPr lang="en-US" sz="4000" dirty="0">
                <a:latin typeface="Calibri" panose="020F0502020204030204" pitchFamily="34" charset="0"/>
              </a:rPr>
              <a:t>Proverbs 27:9</a:t>
            </a:r>
          </a:p>
          <a:p>
            <a:pPr marL="347663" indent="-347663"/>
            <a:r>
              <a:rPr lang="en-US" sz="4000" b="1" dirty="0">
                <a:latin typeface="Calibri" panose="020F0502020204030204" pitchFamily="34" charset="0"/>
              </a:rPr>
              <a:t>Faithful Words </a:t>
            </a:r>
            <a:r>
              <a:rPr lang="en-US" sz="4000" dirty="0">
                <a:latin typeface="Calibri" panose="020F0502020204030204" pitchFamily="34" charset="0"/>
              </a:rPr>
              <a:t>Proverbs 13:17</a:t>
            </a:r>
          </a:p>
        </p:txBody>
      </p:sp>
    </p:spTree>
    <p:extLst>
      <p:ext uri="{BB962C8B-B14F-4D97-AF65-F5344CB8AC3E}">
        <p14:creationId xmlns:p14="http://schemas.microsoft.com/office/powerpoint/2010/main" val="400049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0</TotalTime>
  <Words>1201</Words>
  <Application>Microsoft Office PowerPoint</Application>
  <PresentationFormat>Custom</PresentationFormat>
  <Paragraphs>116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Monotype Corsiva</vt:lpstr>
      <vt:lpstr>Arial</vt:lpstr>
      <vt:lpstr>Bernard MT Condensed</vt:lpstr>
      <vt:lpstr>Euphemia</vt:lpstr>
      <vt:lpstr>Calibri</vt:lpstr>
      <vt:lpstr>Serenity 16x9</vt:lpstr>
      <vt:lpstr>The Power of Pleasant Words</vt:lpstr>
      <vt:lpstr>First….   God’s Word is Pleasant &amp; Powerful</vt:lpstr>
      <vt:lpstr>What are Pleasant Words?</vt:lpstr>
      <vt:lpstr>“Pleasant words are like a honeycomb”</vt:lpstr>
      <vt:lpstr>“Pleasant words are like a honeycomb”</vt:lpstr>
      <vt:lpstr>“Pleasant words are like a honeycomb”</vt:lpstr>
      <vt:lpstr>“Pleasant words are like a honeycomb”</vt:lpstr>
      <vt:lpstr>“Pleasant words are like a honeycomb”</vt:lpstr>
      <vt:lpstr>“Pleasant words are like a honeycomb”</vt:lpstr>
      <vt:lpstr>“Pleasant words are like a honeycomb”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2016-08-05T15:16:51Z</dcterms:created>
  <dcterms:modified xsi:type="dcterms:W3CDTF">2016-08-07T20:48:56Z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