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9" r:id="rId11"/>
    <p:sldId id="264" r:id="rId12"/>
    <p:sldId id="265" r:id="rId13"/>
    <p:sldId id="270" r:id="rId14"/>
    <p:sldId id="266" r:id="rId15"/>
    <p:sldId id="267" r:id="rId16"/>
    <p:sldId id="271" r:id="rId17"/>
  </p:sldIdLst>
  <p:sldSz cx="9144000" cy="6858000" type="screen4x3"/>
  <p:notesSz cx="6858000" cy="9144000"/>
  <p:embeddedFontLst>
    <p:embeddedFont>
      <p:font typeface="Maiandra GD" panose="020E050203030802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32" autoAdjust="0"/>
  </p:normalViewPr>
  <p:slideViewPr>
    <p:cSldViewPr>
      <p:cViewPr varScale="1">
        <p:scale>
          <a:sx n="52" d="100"/>
          <a:sy n="52" d="100"/>
        </p:scale>
        <p:origin x="-18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dirty="0" smtClean="0">
                <a:latin typeface="Maiandra GD" panose="020E0502030308020204" pitchFamily="34" charset="0"/>
              </a:rPr>
              <a:t>The Prayer Life of Jesus</a:t>
            </a:r>
            <a:endParaRPr lang="en-US" sz="1800" dirty="0">
              <a:latin typeface="Maiandra GD" panose="020E0502030308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February 9, 2014 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 Cox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46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AEC5E-8136-4BD5-9386-F27105B99D58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B8BCF-DA30-4F1B-9A08-CC9767B9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0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Preached at West Side on February 9, 2014 AM</a:t>
            </a:r>
          </a:p>
          <a:p>
            <a:r>
              <a:rPr lang="en-US" dirty="0" smtClean="0"/>
              <a:t>Print Slides: 1, 13,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8BCF-DA30-4F1B-9A08-CC9767B904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C89-D868-43A5-B90A-FD18DA229F5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121-A5E5-4C8C-AE98-80B68DE1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7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C89-D868-43A5-B90A-FD18DA229F5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121-A5E5-4C8C-AE98-80B68DE1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C89-D868-43A5-B90A-FD18DA229F5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121-A5E5-4C8C-AE98-80B68DE1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7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C89-D868-43A5-B90A-FD18DA229F5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121-A5E5-4C8C-AE98-80B68DE1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C89-D868-43A5-B90A-FD18DA229F5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121-A5E5-4C8C-AE98-80B68DE1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C89-D868-43A5-B90A-FD18DA229F5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121-A5E5-4C8C-AE98-80B68DE1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C89-D868-43A5-B90A-FD18DA229F5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121-A5E5-4C8C-AE98-80B68DE1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9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C89-D868-43A5-B90A-FD18DA229F5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121-A5E5-4C8C-AE98-80B68DE1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5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C89-D868-43A5-B90A-FD18DA229F5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121-A5E5-4C8C-AE98-80B68DE1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C89-D868-43A5-B90A-FD18DA229F5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121-A5E5-4C8C-AE98-80B68DE1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7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C89-D868-43A5-B90A-FD18DA229F5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121-A5E5-4C8C-AE98-80B68DE1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2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00000"/>
                    </a14:imgEffect>
                    <a14:imgEffect>
                      <a14:saturation sat="305000"/>
                    </a14:imgEffect>
                    <a14:imgEffect>
                      <a14:brightnessContrast bright="-31000" contrast="1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1C89-D868-43A5-B90A-FD18DA229F5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5121-A5E5-4C8C-AE98-80B68DE1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40000"/>
              <a:lumOff val="60000"/>
            </a:schemeClr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When Did Jesus Pray?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Short answer:</a:t>
            </a:r>
          </a:p>
          <a:p>
            <a:r>
              <a:rPr lang="en-US" dirty="0" smtClean="0"/>
              <a:t>From the beginning of His ministry until His death, the Bible reveals that Jesus was a man of prayer.</a:t>
            </a:r>
          </a:p>
          <a:p>
            <a:endParaRPr lang="en-US" sz="1800" dirty="0"/>
          </a:p>
          <a:p>
            <a:r>
              <a:rPr lang="en-US" sz="4000" dirty="0" smtClean="0">
                <a:solidFill>
                  <a:srgbClr val="FFFF00"/>
                </a:solidFill>
              </a:rPr>
              <a:t>Luke 3:21-22; 23:44-46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6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 smtClean="0"/>
              <a:t>The Prayer Life of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He sought to be alone with His Father</a:t>
            </a:r>
          </a:p>
          <a:p>
            <a:pPr lvl="1" indent="-344488"/>
            <a:r>
              <a:rPr lang="en-US" sz="3200" i="1" dirty="0" smtClean="0">
                <a:solidFill>
                  <a:srgbClr val="FFFF00"/>
                </a:solidFill>
              </a:rPr>
              <a:t>Luke 5:15-16; Luke 9:18-20</a:t>
            </a:r>
          </a:p>
          <a:p>
            <a:pPr marL="0" indent="0">
              <a:buNone/>
            </a:pPr>
            <a:r>
              <a:rPr lang="en-US" b="1" dirty="0" smtClean="0"/>
              <a:t>He prayed when He faced an important decision</a:t>
            </a:r>
          </a:p>
          <a:p>
            <a:pPr lvl="1" indent="-344488"/>
            <a:r>
              <a:rPr lang="en-US" sz="3200" i="1" dirty="0" smtClean="0">
                <a:solidFill>
                  <a:srgbClr val="FFFF00"/>
                </a:solidFill>
              </a:rPr>
              <a:t>Luke 6:12-16; John 17:6</a:t>
            </a:r>
          </a:p>
          <a:p>
            <a:pPr marL="0" indent="0">
              <a:buNone/>
            </a:pPr>
            <a:r>
              <a:rPr lang="en-US" b="1" dirty="0" smtClean="0"/>
              <a:t>He took time to offer Thanksgiving to God</a:t>
            </a:r>
          </a:p>
          <a:p>
            <a:pPr lvl="1" indent="-344488"/>
            <a:r>
              <a:rPr lang="en-US" sz="3200" i="1" dirty="0" smtClean="0">
                <a:solidFill>
                  <a:srgbClr val="FFFF00"/>
                </a:solidFill>
              </a:rPr>
              <a:t>John 6:11; Matthew 15:36; Luke 10:21</a:t>
            </a:r>
          </a:p>
        </p:txBody>
      </p:sp>
    </p:spTree>
    <p:extLst>
      <p:ext uri="{BB962C8B-B14F-4D97-AF65-F5344CB8AC3E}">
        <p14:creationId xmlns:p14="http://schemas.microsoft.com/office/powerpoint/2010/main" val="37633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John 6:11 (5,000)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514600"/>
          </a:xfrm>
        </p:spPr>
        <p:txBody>
          <a:bodyPr>
            <a:normAutofit/>
          </a:bodyPr>
          <a:lstStyle/>
          <a:p>
            <a:pPr marL="0" indent="280988">
              <a:buNone/>
            </a:pPr>
            <a:r>
              <a:rPr lang="en-US" sz="3000" dirty="0" smtClean="0"/>
              <a:t>And Jesus took the loaves, and                           </a:t>
            </a:r>
            <a:r>
              <a:rPr lang="en-US" sz="3000" dirty="0" smtClean="0">
                <a:solidFill>
                  <a:srgbClr val="FFFF00"/>
                </a:solidFill>
              </a:rPr>
              <a:t>when He had given thanks </a:t>
            </a:r>
            <a:r>
              <a:rPr lang="en-US" sz="3000" dirty="0" smtClean="0"/>
              <a:t>He                          distributed </a:t>
            </a:r>
            <a:r>
              <a:rPr lang="en-US" sz="3000" i="1" dirty="0" smtClean="0"/>
              <a:t>them</a:t>
            </a:r>
            <a:r>
              <a:rPr lang="en-US" sz="3000" dirty="0" smtClean="0"/>
              <a:t> to the disciples, and the disciples to those sitting down; and likewise of the fish, as much as they wanted.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2333625" cy="1190625"/>
          </a:xfrm>
          <a:prstGeom prst="rect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810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40000"/>
                    <a:lumOff val="60000"/>
                  </a:schemeClr>
                </a:solidFill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Matthew 15:36 (4,000)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46482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80988">
              <a:buNone/>
            </a:pPr>
            <a:r>
              <a:rPr lang="en-US" sz="3000" dirty="0" smtClean="0"/>
              <a:t>And He took the seven loaves and the fish </a:t>
            </a:r>
            <a:r>
              <a:rPr lang="en-US" sz="3000" dirty="0" smtClean="0">
                <a:solidFill>
                  <a:srgbClr val="FFFF00"/>
                </a:solidFill>
              </a:rPr>
              <a:t>and gave thanks</a:t>
            </a:r>
            <a:r>
              <a:rPr lang="en-US" sz="3000" dirty="0" smtClean="0"/>
              <a:t>, broke </a:t>
            </a:r>
            <a:r>
              <a:rPr lang="en-US" sz="3000" i="1" dirty="0" smtClean="0"/>
              <a:t>them</a:t>
            </a:r>
            <a:r>
              <a:rPr lang="en-US" sz="3000" dirty="0" smtClean="0"/>
              <a:t> and gave </a:t>
            </a:r>
            <a:r>
              <a:rPr lang="en-US" sz="3000" i="1" dirty="0" smtClean="0"/>
              <a:t>them</a:t>
            </a:r>
            <a:r>
              <a:rPr lang="en-US" sz="3000" dirty="0" smtClean="0"/>
              <a:t> to His disciples; and the disciples </a:t>
            </a:r>
            <a:r>
              <a:rPr lang="en-US" sz="3000" i="1" dirty="0" smtClean="0"/>
              <a:t>gave</a:t>
            </a:r>
            <a:r>
              <a:rPr lang="en-US" sz="3000" dirty="0" smtClean="0"/>
              <a:t> to the multitude.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2736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Luke 10:21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marL="0" indent="280988">
              <a:buNone/>
            </a:pPr>
            <a:r>
              <a:rPr lang="en-US" dirty="0" smtClean="0"/>
              <a:t>In that hour Jesus rejoiced in                                 the Spirit and said, “</a:t>
            </a:r>
            <a:r>
              <a:rPr lang="en-US" dirty="0" smtClean="0">
                <a:solidFill>
                  <a:srgbClr val="FFFF00"/>
                </a:solidFill>
              </a:rPr>
              <a:t>I thank You,                            Father</a:t>
            </a:r>
            <a:r>
              <a:rPr lang="en-US" dirty="0" smtClean="0"/>
              <a:t>, Lord of heaven and earth, that You have hidden these things from </a:t>
            </a:r>
            <a:r>
              <a:rPr lang="en-US" i="1" dirty="0" smtClean="0"/>
              <a:t>the</a:t>
            </a:r>
            <a:r>
              <a:rPr lang="en-US" dirty="0" smtClean="0"/>
              <a:t> wise and prudent and revealed them to babes. Even so, Father, for so it seemed good in Your sight.</a:t>
            </a:r>
          </a:p>
          <a:p>
            <a:pPr marL="0" indent="280988">
              <a:buNone/>
            </a:pPr>
            <a:endParaRPr lang="en-US" sz="2000" dirty="0" smtClean="0"/>
          </a:p>
          <a:p>
            <a:pPr marL="0" indent="280988">
              <a:buNone/>
            </a:pPr>
            <a:r>
              <a:rPr lang="en-US" b="1" dirty="0" smtClean="0">
                <a:solidFill>
                  <a:srgbClr val="FFFF00"/>
                </a:solidFill>
              </a:rPr>
              <a:t>Jesus here was thanking God when he saw God’s purpose being accomplished in the ministry of the 70, sent out to preach to Israel.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2333625" cy="1190625"/>
          </a:xfrm>
          <a:prstGeom prst="rect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736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 smtClean="0"/>
              <a:t>The Prayer Life of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He sought to be alone with His Father</a:t>
            </a:r>
          </a:p>
          <a:p>
            <a:pPr lvl="1" indent="-344488"/>
            <a:r>
              <a:rPr lang="en-US" sz="3200" i="1" dirty="0" smtClean="0">
                <a:solidFill>
                  <a:srgbClr val="FFFF00"/>
                </a:solidFill>
              </a:rPr>
              <a:t>Luke 5:15-16; Luke 9:18-20</a:t>
            </a:r>
          </a:p>
          <a:p>
            <a:pPr marL="0" indent="0">
              <a:buNone/>
            </a:pPr>
            <a:r>
              <a:rPr lang="en-US" b="1" dirty="0" smtClean="0"/>
              <a:t>He prayed when He faced an important decision</a:t>
            </a:r>
          </a:p>
          <a:p>
            <a:pPr lvl="1" indent="-344488"/>
            <a:r>
              <a:rPr lang="en-US" sz="3200" i="1" dirty="0" smtClean="0">
                <a:solidFill>
                  <a:srgbClr val="FFFF00"/>
                </a:solidFill>
              </a:rPr>
              <a:t>Luke 6:12-16; John 17:6</a:t>
            </a:r>
          </a:p>
          <a:p>
            <a:pPr marL="0" indent="0">
              <a:buNone/>
            </a:pPr>
            <a:r>
              <a:rPr lang="en-US" b="1" dirty="0" smtClean="0"/>
              <a:t>He took time to offer Thanksgiving to God</a:t>
            </a:r>
          </a:p>
          <a:p>
            <a:pPr lvl="1" indent="-344488"/>
            <a:r>
              <a:rPr lang="en-US" sz="3200" i="1" dirty="0" smtClean="0">
                <a:solidFill>
                  <a:srgbClr val="FFFF00"/>
                </a:solidFill>
              </a:rPr>
              <a:t>John 6:11; Matthew 15:36; Luke 10:21</a:t>
            </a:r>
          </a:p>
          <a:p>
            <a:pPr marL="0" indent="0">
              <a:buNone/>
            </a:pPr>
            <a:r>
              <a:rPr lang="en-US" b="1" dirty="0" smtClean="0"/>
              <a:t>He interceded for others at critical times</a:t>
            </a:r>
          </a:p>
          <a:p>
            <a:pPr lvl="1" indent="-344488"/>
            <a:r>
              <a:rPr lang="en-US" sz="3200" i="1" dirty="0" smtClean="0">
                <a:solidFill>
                  <a:srgbClr val="FFFF00"/>
                </a:solidFill>
              </a:rPr>
              <a:t>Luke 22:31-32; John 17:9-10, 20-21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66875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Luke 22:31-32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marL="0" indent="280988">
              <a:buNone/>
            </a:pPr>
            <a:r>
              <a:rPr lang="en-US" dirty="0" smtClean="0"/>
              <a:t>And the Lord said, “Simon,                             Simon! Indeed, Satan has asked                               for you, that he may sift </a:t>
            </a:r>
            <a:r>
              <a:rPr lang="en-US" i="1" dirty="0" smtClean="0"/>
              <a:t>you</a:t>
            </a:r>
            <a:r>
              <a:rPr lang="en-US" dirty="0" smtClean="0"/>
              <a:t> as wheat. </a:t>
            </a:r>
            <a:r>
              <a:rPr lang="en-US" baseline="30000" dirty="0" smtClean="0"/>
              <a:t>32 </a:t>
            </a:r>
            <a:r>
              <a:rPr lang="en-US" dirty="0" smtClean="0">
                <a:solidFill>
                  <a:srgbClr val="FFFF00"/>
                </a:solidFill>
              </a:rPr>
              <a:t>But I have prayed for you</a:t>
            </a:r>
            <a:r>
              <a:rPr lang="en-US" dirty="0" smtClean="0"/>
              <a:t>, that your faith should not fail; and when you have returned to </a:t>
            </a:r>
            <a:r>
              <a:rPr lang="en-US" i="1" dirty="0" smtClean="0"/>
              <a:t>Me,</a:t>
            </a:r>
            <a:r>
              <a:rPr lang="en-US" dirty="0" smtClean="0"/>
              <a:t> strengthen your brethren.”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2333625" cy="1190625"/>
          </a:xfrm>
          <a:prstGeom prst="rect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736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John 17:9-10, 20-21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143000"/>
            <a:ext cx="8429624" cy="5410200"/>
          </a:xfrm>
        </p:spPr>
        <p:txBody>
          <a:bodyPr/>
          <a:lstStyle/>
          <a:p>
            <a:pPr marL="0" indent="280988">
              <a:buNone/>
            </a:pPr>
            <a:r>
              <a:rPr lang="en-US" sz="3000" dirty="0" smtClean="0"/>
              <a:t>(9-10), “I pray for them.                                            </a:t>
            </a:r>
            <a:r>
              <a:rPr lang="en-US" sz="3000" i="1" dirty="0" smtClean="0">
                <a:solidFill>
                  <a:srgbClr val="FFFF00"/>
                </a:solidFill>
              </a:rPr>
              <a:t>[The apostles] </a:t>
            </a:r>
            <a:r>
              <a:rPr lang="en-US" sz="3000" dirty="0" smtClean="0"/>
              <a:t>I do not pray for the                        world but for those whom You have given Me, for they are Yours. </a:t>
            </a:r>
            <a:r>
              <a:rPr lang="en-US" sz="3000" baseline="30000" dirty="0" smtClean="0"/>
              <a:t>10 </a:t>
            </a:r>
            <a:r>
              <a:rPr lang="en-US" sz="3000" dirty="0" smtClean="0"/>
              <a:t>And all Mine are Yours, and Yours are Mine, and I am glorified in them.”</a:t>
            </a:r>
          </a:p>
          <a:p>
            <a:pPr marL="0" indent="280988">
              <a:buNone/>
            </a:pPr>
            <a:endParaRPr lang="en-US" sz="1000" dirty="0"/>
          </a:p>
          <a:p>
            <a:pPr marL="0" indent="280988">
              <a:buNone/>
            </a:pPr>
            <a:r>
              <a:rPr lang="en-US" sz="3000" dirty="0" smtClean="0"/>
              <a:t>(20-21), “I do not pray for these alone, but also for those who will believe in Me through their word; </a:t>
            </a:r>
            <a:r>
              <a:rPr lang="en-US" sz="3000" i="1" dirty="0" smtClean="0">
                <a:solidFill>
                  <a:srgbClr val="FFFF00"/>
                </a:solidFill>
              </a:rPr>
              <a:t>[Us] </a:t>
            </a:r>
            <a:r>
              <a:rPr lang="en-US" sz="3000" baseline="30000" dirty="0" smtClean="0"/>
              <a:t>21 </a:t>
            </a:r>
            <a:r>
              <a:rPr lang="en-US" sz="3000" dirty="0" smtClean="0"/>
              <a:t>that they all may be one, as You, Father, </a:t>
            </a:r>
            <a:r>
              <a:rPr lang="en-US" sz="3000" i="1" dirty="0" smtClean="0"/>
              <a:t>are</a:t>
            </a:r>
            <a:r>
              <a:rPr lang="en-US" sz="3000" dirty="0" smtClean="0"/>
              <a:t> in Me, and I in You; that they also may be one in Us, that the world may believe that You sent Me.”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2333625" cy="1190625"/>
          </a:xfrm>
          <a:prstGeom prst="rect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7363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Conclusion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524000"/>
            <a:ext cx="7315200" cy="4495800"/>
          </a:xfrm>
        </p:spPr>
        <p:txBody>
          <a:bodyPr>
            <a:normAutofit/>
          </a:bodyPr>
          <a:lstStyle/>
          <a:p>
            <a:pPr indent="280988" algn="l"/>
            <a:r>
              <a:rPr lang="en-US" dirty="0" smtClean="0"/>
              <a:t>Like Jesus, find a place where you can </a:t>
            </a:r>
            <a:r>
              <a:rPr lang="en-US" u="sng" dirty="0" smtClean="0"/>
              <a:t>be alone</a:t>
            </a:r>
            <a:r>
              <a:rPr lang="en-US" dirty="0" smtClean="0"/>
              <a:t> and pray to God.  He will help you through all of the difficult times and/or </a:t>
            </a:r>
            <a:r>
              <a:rPr lang="en-US" u="sng" dirty="0" smtClean="0"/>
              <a:t>important decisions</a:t>
            </a:r>
            <a:r>
              <a:rPr lang="en-US" dirty="0" smtClean="0"/>
              <a:t> of your life.</a:t>
            </a:r>
          </a:p>
          <a:p>
            <a:pPr indent="280988" algn="l"/>
            <a:r>
              <a:rPr lang="en-US" u="sng" dirty="0" smtClean="0"/>
              <a:t>Thank Him</a:t>
            </a:r>
            <a:r>
              <a:rPr lang="en-US" dirty="0" smtClean="0"/>
              <a:t>, </a:t>
            </a:r>
            <a:r>
              <a:rPr lang="en-US" u="sng" dirty="0" smtClean="0"/>
              <a:t>Praise Him</a:t>
            </a:r>
            <a:r>
              <a:rPr lang="en-US" dirty="0" smtClean="0"/>
              <a:t>, </a:t>
            </a:r>
            <a:r>
              <a:rPr lang="en-US" u="sng" dirty="0" smtClean="0"/>
              <a:t>Pray for others</a:t>
            </a:r>
            <a:r>
              <a:rPr lang="en-US" dirty="0" smtClean="0"/>
              <a:t>.</a:t>
            </a:r>
          </a:p>
          <a:p>
            <a:pPr indent="280988" algn="l"/>
            <a:endParaRPr lang="en-US" sz="1500" dirty="0"/>
          </a:p>
          <a:p>
            <a:r>
              <a:rPr lang="en-US" sz="4000" b="1" dirty="0" smtClean="0">
                <a:solidFill>
                  <a:srgbClr val="FFFF00"/>
                </a:solidFill>
              </a:rPr>
              <a:t>May we, like Jesus,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pray regularly!</a:t>
            </a:r>
          </a:p>
        </p:txBody>
      </p:sp>
    </p:spTree>
    <p:extLst>
      <p:ext uri="{BB962C8B-B14F-4D97-AF65-F5344CB8AC3E}">
        <p14:creationId xmlns:p14="http://schemas.microsoft.com/office/powerpoint/2010/main" val="56784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Luke 3:21-22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pPr marL="0" indent="280988">
              <a:buNone/>
            </a:pPr>
            <a:r>
              <a:rPr lang="en-US" dirty="0" smtClean="0"/>
              <a:t>When all the people were                                  baptized, it came to pass that                              Jesus also was baptized; and while He prayed, the heaven was opened. </a:t>
            </a:r>
            <a:r>
              <a:rPr lang="en-US" baseline="30000" dirty="0" smtClean="0"/>
              <a:t>22 </a:t>
            </a:r>
            <a:r>
              <a:rPr lang="en-US" dirty="0" smtClean="0"/>
              <a:t>And the Holy Spirit descended in bodily form like a dove upon Him, and a voice came from heaven which said, “You are My beloved Son; in You I am well pleased.”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2333625" cy="1190625"/>
          </a:xfrm>
          <a:prstGeom prst="rect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259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Luke 23:44-46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/>
          <a:p>
            <a:pPr marL="0" indent="280988">
              <a:buNone/>
            </a:pPr>
            <a:r>
              <a:rPr lang="en-US" dirty="0" smtClean="0"/>
              <a:t>Now it was about the sixth                             hour, and there was darkness                                   over all the earth until the ninth hour. </a:t>
            </a:r>
            <a:r>
              <a:rPr lang="en-US" baseline="30000" dirty="0" smtClean="0"/>
              <a:t>45 </a:t>
            </a:r>
            <a:r>
              <a:rPr lang="en-US" dirty="0" smtClean="0"/>
              <a:t>Then the sun was darkened, and the veil of the temple was torn in two. </a:t>
            </a:r>
            <a:r>
              <a:rPr lang="en-US" baseline="30000" dirty="0" smtClean="0"/>
              <a:t>46 </a:t>
            </a:r>
            <a:r>
              <a:rPr lang="en-US" dirty="0" smtClean="0"/>
              <a:t>And when Jesus had cried out with a loud voice, He said, “Father, ‘into Your hands I commit My spirit.’” Having said this, He breathed His last.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2333625" cy="1190625"/>
          </a:xfrm>
          <a:prstGeom prst="rect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63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 smtClean="0"/>
              <a:t>The Prayer Life of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He sought to be alone with His Father</a:t>
            </a:r>
          </a:p>
          <a:p>
            <a:pPr lvl="1" indent="-344488"/>
            <a:r>
              <a:rPr lang="en-US" sz="3200" i="1" dirty="0" smtClean="0">
                <a:solidFill>
                  <a:srgbClr val="FFFF00"/>
                </a:solidFill>
              </a:rPr>
              <a:t>Luke 5:15-16; Luke 9:18-20</a:t>
            </a:r>
          </a:p>
        </p:txBody>
      </p:sp>
    </p:spTree>
    <p:extLst>
      <p:ext uri="{BB962C8B-B14F-4D97-AF65-F5344CB8AC3E}">
        <p14:creationId xmlns:p14="http://schemas.microsoft.com/office/powerpoint/2010/main" val="19514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Luke 5:15-16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pPr marL="0" indent="280988">
              <a:buNone/>
            </a:pPr>
            <a:r>
              <a:rPr lang="en-US" dirty="0" smtClean="0"/>
              <a:t>However, the report went                                 around concerning Him all the                              more; and great multitudes came together to hear, and to be healed by Him of their infirmities. </a:t>
            </a:r>
            <a:r>
              <a:rPr lang="en-US" baseline="30000" dirty="0" smtClean="0"/>
              <a:t>16 </a:t>
            </a:r>
            <a:r>
              <a:rPr lang="en-US" dirty="0" smtClean="0">
                <a:solidFill>
                  <a:srgbClr val="FFFF00"/>
                </a:solidFill>
              </a:rPr>
              <a:t>So He Himself </a:t>
            </a:r>
            <a:r>
              <a:rPr lang="en-US" i="1" dirty="0" smtClean="0">
                <a:solidFill>
                  <a:srgbClr val="FFFF00"/>
                </a:solidFill>
              </a:rPr>
              <a:t>often</a:t>
            </a:r>
            <a:r>
              <a:rPr lang="en-US" dirty="0" smtClean="0">
                <a:solidFill>
                  <a:srgbClr val="FFFF00"/>
                </a:solidFill>
              </a:rPr>
              <a:t> withdrew into the wilderness and prayed.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2333625" cy="1190625"/>
          </a:xfrm>
          <a:prstGeom prst="rect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736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Luke 9:18-20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pPr marL="0" indent="236538">
              <a:buNone/>
            </a:pPr>
            <a:r>
              <a:rPr lang="en-US" dirty="0" smtClean="0"/>
              <a:t>And it happened, </a:t>
            </a:r>
            <a:r>
              <a:rPr lang="en-US" dirty="0" smtClean="0">
                <a:solidFill>
                  <a:srgbClr val="FFFF00"/>
                </a:solidFill>
              </a:rPr>
              <a:t>as He was                            alone praying</a:t>
            </a:r>
            <a:r>
              <a:rPr lang="en-US" dirty="0" smtClean="0"/>
              <a:t>, </a:t>
            </a:r>
            <a:r>
              <a:rPr lang="en-US" i="1" dirty="0" smtClean="0"/>
              <a:t>that</a:t>
            </a:r>
            <a:r>
              <a:rPr lang="en-US" dirty="0" smtClean="0"/>
              <a:t> His disciples                           joined Him, and He asked them, saying, “Who do the crowds say that I am?” </a:t>
            </a:r>
            <a:r>
              <a:rPr lang="en-US" baseline="30000" dirty="0" smtClean="0"/>
              <a:t>19 </a:t>
            </a:r>
            <a:r>
              <a:rPr lang="en-US" dirty="0" smtClean="0"/>
              <a:t>So they answered and said, “John the Baptist, but some </a:t>
            </a:r>
            <a:r>
              <a:rPr lang="en-US" i="1" dirty="0" smtClean="0"/>
              <a:t>say</a:t>
            </a:r>
            <a:r>
              <a:rPr lang="en-US" dirty="0" smtClean="0"/>
              <a:t> Elijah; and others </a:t>
            </a:r>
            <a:r>
              <a:rPr lang="en-US" i="1" dirty="0" smtClean="0"/>
              <a:t>say</a:t>
            </a:r>
            <a:r>
              <a:rPr lang="en-US" dirty="0" smtClean="0"/>
              <a:t> that one of the old prophets has risen again.” </a:t>
            </a:r>
            <a:r>
              <a:rPr lang="en-US" baseline="30000" dirty="0" smtClean="0"/>
              <a:t>20 </a:t>
            </a:r>
            <a:r>
              <a:rPr lang="en-US" dirty="0" smtClean="0"/>
              <a:t>He said to them, “But who do you say that I am?” Peter answered and said, “The Christ of God.”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2333625" cy="1190625"/>
          </a:xfrm>
          <a:prstGeom prst="rect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736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 smtClean="0"/>
              <a:t>The Prayer Life of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He sought to be alone with His Father</a:t>
            </a:r>
          </a:p>
          <a:p>
            <a:pPr lvl="1" indent="-344488"/>
            <a:r>
              <a:rPr lang="en-US" sz="3200" i="1" dirty="0" smtClean="0">
                <a:solidFill>
                  <a:srgbClr val="FFFF00"/>
                </a:solidFill>
              </a:rPr>
              <a:t>Luke 5:15-16; Luke 9:18-20</a:t>
            </a:r>
          </a:p>
          <a:p>
            <a:pPr marL="0" indent="0">
              <a:buNone/>
            </a:pPr>
            <a:r>
              <a:rPr lang="en-US" b="1" dirty="0" smtClean="0"/>
              <a:t>He prayed when He faced an important decision</a:t>
            </a:r>
          </a:p>
          <a:p>
            <a:pPr lvl="1" indent="-344488"/>
            <a:r>
              <a:rPr lang="en-US" sz="3200" i="1" dirty="0" smtClean="0">
                <a:solidFill>
                  <a:srgbClr val="FFFF00"/>
                </a:solidFill>
              </a:rPr>
              <a:t>Luke 6:12-16; John 17:6</a:t>
            </a:r>
          </a:p>
        </p:txBody>
      </p:sp>
    </p:spTree>
    <p:extLst>
      <p:ext uri="{BB962C8B-B14F-4D97-AF65-F5344CB8AC3E}">
        <p14:creationId xmlns:p14="http://schemas.microsoft.com/office/powerpoint/2010/main" val="120163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Luke 6:12-16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pPr marL="0" indent="280988">
              <a:buNone/>
            </a:pPr>
            <a:r>
              <a:rPr lang="en-US" dirty="0" smtClean="0"/>
              <a:t>Now it came to pass in those                           days that He went out to the                           mountain to pray, and continued all night in prayer to God. </a:t>
            </a:r>
            <a:r>
              <a:rPr lang="en-US" baseline="30000" dirty="0" smtClean="0"/>
              <a:t>13 </a:t>
            </a:r>
            <a:r>
              <a:rPr lang="en-US" dirty="0" smtClean="0">
                <a:solidFill>
                  <a:srgbClr val="FFFF00"/>
                </a:solidFill>
              </a:rPr>
              <a:t>And when it was day, He called His disciples to </a:t>
            </a:r>
            <a:r>
              <a:rPr lang="en-US" i="1" dirty="0" smtClean="0">
                <a:solidFill>
                  <a:srgbClr val="FFFF00"/>
                </a:solidFill>
              </a:rPr>
              <a:t>Himself;</a:t>
            </a:r>
            <a:r>
              <a:rPr lang="en-US" dirty="0" smtClean="0">
                <a:solidFill>
                  <a:srgbClr val="FFFF00"/>
                </a:solidFill>
              </a:rPr>
              <a:t> and from them He chose twelve whom He also named apostles</a:t>
            </a:r>
            <a:r>
              <a:rPr lang="en-US" dirty="0" smtClean="0"/>
              <a:t>: </a:t>
            </a:r>
            <a:r>
              <a:rPr lang="en-US" baseline="30000" dirty="0" smtClean="0"/>
              <a:t>14 </a:t>
            </a:r>
            <a:r>
              <a:rPr lang="en-US" dirty="0" smtClean="0"/>
              <a:t>Simon, whom He also named Peter, and Andrew his brother; James and John; Philip and Bartholomew; </a:t>
            </a:r>
            <a:r>
              <a:rPr lang="en-US" baseline="30000" dirty="0" smtClean="0"/>
              <a:t>15 </a:t>
            </a:r>
            <a:r>
              <a:rPr lang="en-US" dirty="0" smtClean="0"/>
              <a:t>Matthew and Thomas; James the </a:t>
            </a:r>
            <a:r>
              <a:rPr lang="en-US" i="1" dirty="0" smtClean="0"/>
              <a:t>son</a:t>
            </a:r>
            <a:r>
              <a:rPr lang="en-US" dirty="0" smtClean="0"/>
              <a:t> of </a:t>
            </a:r>
            <a:r>
              <a:rPr lang="en-US" dirty="0" err="1" smtClean="0"/>
              <a:t>Alphaeus</a:t>
            </a:r>
            <a:r>
              <a:rPr lang="en-US" dirty="0" smtClean="0"/>
              <a:t>, and Simon called the Zealot; </a:t>
            </a:r>
            <a:r>
              <a:rPr lang="en-US" baseline="30000" dirty="0" smtClean="0"/>
              <a:t>16 </a:t>
            </a:r>
            <a:r>
              <a:rPr lang="en-US" dirty="0" smtClean="0"/>
              <a:t>Judas </a:t>
            </a:r>
            <a:r>
              <a:rPr lang="en-US" i="1" dirty="0" smtClean="0"/>
              <a:t>the son</a:t>
            </a:r>
            <a:r>
              <a:rPr lang="en-US" dirty="0" smtClean="0"/>
              <a:t> of James, and Judas Iscariot who also became a traitor.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2333625" cy="1190625"/>
          </a:xfrm>
          <a:prstGeom prst="rect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736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John 17:6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marL="0" indent="280988">
              <a:buNone/>
            </a:pPr>
            <a:r>
              <a:rPr lang="en-US" dirty="0" smtClean="0"/>
              <a:t>“I have manifested Your name                            to the men whom You have given                       Me out of the world. They were Yours, You gave them to Me, and they have kept Your word.</a:t>
            </a:r>
          </a:p>
          <a:p>
            <a:pPr marL="0" indent="280988">
              <a:buNone/>
            </a:pPr>
            <a:endParaRPr lang="en-US" dirty="0"/>
          </a:p>
          <a:p>
            <a:pPr marL="0" indent="280988">
              <a:buNone/>
            </a:pPr>
            <a:r>
              <a:rPr lang="en-US" dirty="0" smtClean="0">
                <a:solidFill>
                  <a:srgbClr val="FFFF00"/>
                </a:solidFill>
              </a:rPr>
              <a:t>From this, we can see that Jesus, by prayer to the Father, conformed to the will of God in choosing His apostles.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2333625" cy="1190625"/>
          </a:xfrm>
          <a:prstGeom prst="rect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736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706</Words>
  <Application>Microsoft Office PowerPoint</Application>
  <PresentationFormat>On-screen Show (4:3)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Maiandra GD</vt:lpstr>
      <vt:lpstr>Calibri</vt:lpstr>
      <vt:lpstr>Office Theme</vt:lpstr>
      <vt:lpstr>When Did Jesus Pray?</vt:lpstr>
      <vt:lpstr>Luke 3:21-22</vt:lpstr>
      <vt:lpstr>Luke 23:44-46</vt:lpstr>
      <vt:lpstr>The Prayer Life of Jesus</vt:lpstr>
      <vt:lpstr>Luke 5:15-16</vt:lpstr>
      <vt:lpstr>Luke 9:18-20</vt:lpstr>
      <vt:lpstr>The Prayer Life of Jesus</vt:lpstr>
      <vt:lpstr>Luke 6:12-16</vt:lpstr>
      <vt:lpstr>John 17:6</vt:lpstr>
      <vt:lpstr>The Prayer Life of Jesus</vt:lpstr>
      <vt:lpstr>John 6:11 (5,000)</vt:lpstr>
      <vt:lpstr>Luke 10:21</vt:lpstr>
      <vt:lpstr>The Prayer Life of Jesus</vt:lpstr>
      <vt:lpstr>Luke 22:31-32</vt:lpstr>
      <vt:lpstr>John 17:9-10, 20-21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Did Jesus Pray?</dc:title>
  <dc:creator>Stan</dc:creator>
  <cp:lastModifiedBy>Stan</cp:lastModifiedBy>
  <cp:revision>11</cp:revision>
  <dcterms:created xsi:type="dcterms:W3CDTF">2014-02-09T01:32:51Z</dcterms:created>
  <dcterms:modified xsi:type="dcterms:W3CDTF">2014-02-09T22:38:44Z</dcterms:modified>
</cp:coreProperties>
</file>