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62" r:id="rId10"/>
    <p:sldId id="266" r:id="rId11"/>
    <p:sldId id="270" r:id="rId12"/>
    <p:sldId id="267" r:id="rId13"/>
    <p:sldId id="271" r:id="rId14"/>
  </p:sldIdLst>
  <p:sldSz cx="9144000" cy="6858000" type="screen4x3"/>
  <p:notesSz cx="7053263" cy="93091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ootlight MT Light" panose="0204060206030A020304" pitchFamily="18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71" autoAdjust="0"/>
  </p:normalViewPr>
  <p:slideViewPr>
    <p:cSldViewPr>
      <p:cViewPr varScale="1">
        <p:scale>
          <a:sx n="56" d="100"/>
          <a:sy n="56" d="100"/>
        </p:scale>
        <p:origin x="-16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r>
              <a:rPr lang="en-US" sz="2000" b="1" dirty="0">
                <a:latin typeface="Footlight MT Light" panose="0204060206030A020304" pitchFamily="18" charset="0"/>
              </a:rPr>
              <a:t>The Resurrection Day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r>
              <a:rPr lang="en-US" dirty="0" smtClean="0"/>
              <a:t>January 19, 2014 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West Side church of Christ, Stan Cox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367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EFB2A9E-1E3A-4719-B79B-FBA6FFE259D1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C5DEDEF1-235F-4089-A8F1-9AA1845B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4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Inspiration for sermon</a:t>
            </a:r>
            <a:r>
              <a:rPr lang="en-US" baseline="0" dirty="0" smtClean="0"/>
              <a:t> taken from an article that appeared in The Spirit’s Sword (by Joe Price) on 1/5/2003</a:t>
            </a:r>
          </a:p>
          <a:p>
            <a:r>
              <a:rPr lang="en-US" baseline="0" dirty="0" smtClean="0"/>
              <a:t>Print Slides: 1,11,13</a:t>
            </a:r>
          </a:p>
          <a:p>
            <a:r>
              <a:rPr lang="en-US" baseline="0" dirty="0" smtClean="0"/>
              <a:t>Preached at West Side on January 19, 2014 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EDEF1-235F-4089-A8F1-9AA1845BB6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0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Footlight MT Light" panose="0204060206030A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6218-7C5D-47FD-B584-E44CD16AFF61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A4C8-3A2E-41BF-AA10-3914FD40E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1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6218-7C5D-47FD-B584-E44CD16AFF61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A4C8-3A2E-41BF-AA10-3914FD40E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7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6218-7C5D-47FD-B584-E44CD16AFF61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A4C8-3A2E-41BF-AA10-3914FD40E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3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6218-7C5D-47FD-B584-E44CD16AFF61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A4C8-3A2E-41BF-AA10-3914FD40E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6218-7C5D-47FD-B584-E44CD16AFF61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A4C8-3A2E-41BF-AA10-3914FD40E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6218-7C5D-47FD-B584-E44CD16AFF61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A4C8-3A2E-41BF-AA10-3914FD40E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6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6218-7C5D-47FD-B584-E44CD16AFF61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A4C8-3A2E-41BF-AA10-3914FD40E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0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6218-7C5D-47FD-B584-E44CD16AFF61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A4C8-3A2E-41BF-AA10-3914FD40E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8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6218-7C5D-47FD-B584-E44CD16AFF61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A4C8-3A2E-41BF-AA10-3914FD40E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9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6218-7C5D-47FD-B584-E44CD16AFF61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A4C8-3A2E-41BF-AA10-3914FD40E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4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6218-7C5D-47FD-B584-E44CD16AFF61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A4C8-3A2E-41BF-AA10-3914FD40E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26218-7C5D-47FD-B584-E44CD16AFF61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8A4C8-3A2E-41BF-AA10-3914FD40E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9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Footlight MT Light" panose="0204060206030A0203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3716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The Resurrection Day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7924800" cy="4876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What can we expect on</a:t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>that great day?</a:t>
            </a:r>
          </a:p>
          <a:p>
            <a:endParaRPr lang="en-US" sz="1600" dirty="0" smtClean="0">
              <a:solidFill>
                <a:srgbClr val="FFFF00"/>
              </a:solidFill>
            </a:endParaRPr>
          </a:p>
          <a:p>
            <a:pPr indent="339725" algn="l"/>
            <a:r>
              <a:rPr lang="en-US" sz="3000" dirty="0" smtClean="0"/>
              <a:t>“Do not marvel at this; for the hour is coming in which all who are in the graves </a:t>
            </a:r>
            <a:r>
              <a:rPr lang="en-US" sz="3000" dirty="0" smtClean="0">
                <a:solidFill>
                  <a:srgbClr val="FFFF00"/>
                </a:solidFill>
              </a:rPr>
              <a:t>will hear His voice </a:t>
            </a:r>
            <a:r>
              <a:rPr lang="en-US" sz="3000" baseline="30000" dirty="0" smtClean="0"/>
              <a:t>29</a:t>
            </a:r>
            <a:r>
              <a:rPr lang="en-US" sz="3000" baseline="30000" dirty="0" smtClean="0">
                <a:solidFill>
                  <a:srgbClr val="FFFF00"/>
                </a:solidFill>
              </a:rPr>
              <a:t> </a:t>
            </a:r>
            <a:r>
              <a:rPr lang="en-US" sz="3000" dirty="0" smtClean="0">
                <a:solidFill>
                  <a:srgbClr val="FFFF00"/>
                </a:solidFill>
              </a:rPr>
              <a:t>and come forth</a:t>
            </a:r>
            <a:r>
              <a:rPr lang="en-US" sz="3000" dirty="0" smtClean="0"/>
              <a:t>—those who have done good, to the resurrection of life, and those who have done evil, to the resurrection of condemnation.”</a:t>
            </a:r>
          </a:p>
          <a:p>
            <a:pPr indent="339725" algn="r"/>
            <a:r>
              <a:rPr lang="en-US" sz="3000" dirty="0" smtClean="0"/>
              <a:t>(John 5:28-29)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697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dirty="0" smtClean="0"/>
              <a:t>Matthew 7:21-23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339725">
              <a:buNone/>
            </a:pPr>
            <a:r>
              <a:rPr lang="en-US" baseline="30000" dirty="0" smtClean="0"/>
              <a:t> </a:t>
            </a:r>
            <a:r>
              <a:rPr lang="en-US" dirty="0" smtClean="0"/>
              <a:t>Not everyone who says to Me,                        “Lord, Lord,” shall enter the kingdom                  of heaven, but he who does the will of My Father in heaven. </a:t>
            </a:r>
            <a:r>
              <a:rPr lang="en-US" baseline="30000" dirty="0" smtClean="0"/>
              <a:t>22 </a:t>
            </a:r>
            <a:r>
              <a:rPr lang="en-US" dirty="0" smtClean="0"/>
              <a:t>Many will say to Me in that day, “Lord, Lord, have we not prophesied in Your name, cast out demons in Your name, and done many wonders in Your name?” </a:t>
            </a:r>
            <a:r>
              <a:rPr lang="en-US" baseline="30000" dirty="0" smtClean="0"/>
              <a:t>23 </a:t>
            </a:r>
            <a:r>
              <a:rPr lang="en-US" dirty="0" smtClean="0"/>
              <a:t>And then I will declare to them, “I never knew you; depart from Me, you who practice lawlessness!”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549400" cy="1544497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304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14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What Can We Expect at the Resurrection?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US" b="1" dirty="0" smtClean="0"/>
              <a:t>To hear Christ’s voice commanding death to give up its captives</a:t>
            </a:r>
          </a:p>
          <a:p>
            <a:pPr marL="457200" lvl="1" indent="0">
              <a:buNone/>
            </a:pPr>
            <a:r>
              <a:rPr lang="en-US" sz="3200" i="1" dirty="0" smtClean="0"/>
              <a:t>Luke 11:25-26, 43-44; 1 Corinthians 15:54</a:t>
            </a:r>
          </a:p>
          <a:p>
            <a:r>
              <a:rPr lang="en-US" b="1" dirty="0" smtClean="0"/>
              <a:t>The dead to be raised incorruptible</a:t>
            </a:r>
          </a:p>
          <a:p>
            <a:pPr marL="457200" lvl="1" indent="0">
              <a:buNone/>
            </a:pPr>
            <a:r>
              <a:rPr lang="en-US" sz="3200" i="1" dirty="0" smtClean="0"/>
              <a:t>1 Corinthians 15:42-44, 48-50</a:t>
            </a:r>
          </a:p>
          <a:p>
            <a:r>
              <a:rPr lang="en-US" b="1" dirty="0" smtClean="0"/>
              <a:t>Individual judgment of our lives on earth</a:t>
            </a:r>
          </a:p>
          <a:p>
            <a:pPr marL="457200" lvl="1" indent="0">
              <a:buNone/>
            </a:pPr>
            <a:r>
              <a:rPr lang="en-US" sz="3200" i="1" dirty="0" smtClean="0"/>
              <a:t>2 Corinthians 5:10-11; Matthew 7:21-23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It to happen in the twinkling of an eye</a:t>
            </a:r>
          </a:p>
          <a:p>
            <a:pPr marL="457200" lvl="1" indent="0">
              <a:buNone/>
            </a:pPr>
            <a:r>
              <a:rPr lang="en-US" sz="3200" i="1" dirty="0" smtClean="0">
                <a:solidFill>
                  <a:srgbClr val="FFFF00"/>
                </a:solidFill>
              </a:rPr>
              <a:t>1 Corinthians 15:51-52</a:t>
            </a:r>
            <a:endParaRPr lang="en-US" sz="3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6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dirty="0" smtClean="0"/>
              <a:t>1 Corinthians 15:51-52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339725">
              <a:buNone/>
            </a:pPr>
            <a:r>
              <a:rPr lang="en-US" dirty="0" smtClean="0"/>
              <a:t>Behold, I tell you a mystery:                             We shall not all sleep, but we shall all                   be changed— </a:t>
            </a:r>
            <a:r>
              <a:rPr lang="en-US" baseline="30000" dirty="0" smtClean="0"/>
              <a:t>52 </a:t>
            </a:r>
            <a:r>
              <a:rPr lang="en-US" dirty="0" smtClean="0">
                <a:solidFill>
                  <a:srgbClr val="FFFF00"/>
                </a:solidFill>
              </a:rPr>
              <a:t>in a moment, in the twinkling of an eye, at the last trumpet</a:t>
            </a:r>
            <a:r>
              <a:rPr lang="en-US" dirty="0" smtClean="0"/>
              <a:t>. For the trumpet will sound, and the dead will be raised incorruptible, and we shall be changed.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549400" cy="1544497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304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3716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Conclusion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438400"/>
            <a:ext cx="7924800" cy="40386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Will you be ready for that </a:t>
            </a:r>
            <a:r>
              <a:rPr lang="en-US" sz="4400" b="1" dirty="0" smtClean="0">
                <a:solidFill>
                  <a:srgbClr val="FFFF00"/>
                </a:solidFill>
              </a:rPr>
              <a:t>day?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3600" dirty="0" smtClean="0"/>
              <a:t>In </a:t>
            </a:r>
            <a:r>
              <a:rPr lang="en-US" sz="3600" dirty="0"/>
              <a:t>order to joyfully anticipate the resurrection day, faithfully obey the gospel of Christ today!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0987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14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What Can We Expect at the Resurrection?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To hear Christ’s voice commanding death to give up its captives</a:t>
            </a:r>
          </a:p>
          <a:p>
            <a:pPr marL="457200" lvl="1" indent="0">
              <a:buNone/>
            </a:pPr>
            <a:r>
              <a:rPr lang="en-US" sz="3200" i="1" dirty="0" smtClean="0">
                <a:solidFill>
                  <a:srgbClr val="FFFF00"/>
                </a:solidFill>
              </a:rPr>
              <a:t>Luke 11:25-26, 43-44; 1 Corinthians 15:54</a:t>
            </a:r>
          </a:p>
        </p:txBody>
      </p:sp>
    </p:spTree>
    <p:extLst>
      <p:ext uri="{BB962C8B-B14F-4D97-AF65-F5344CB8AC3E}">
        <p14:creationId xmlns:p14="http://schemas.microsoft.com/office/powerpoint/2010/main" val="363186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dirty="0" smtClean="0"/>
              <a:t>John 11:25-26, 43-44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pPr marL="0" indent="339725">
              <a:buNone/>
            </a:pPr>
            <a:r>
              <a:rPr lang="en-US" dirty="0" smtClean="0"/>
              <a:t>(25-26), Jesus said to her </a:t>
            </a:r>
            <a:r>
              <a:rPr lang="en-US" i="1" dirty="0" smtClean="0"/>
              <a:t>[Martha]</a:t>
            </a:r>
            <a:r>
              <a:rPr lang="en-US" dirty="0" smtClean="0"/>
              <a:t>,                    “I am the resurrection and the life. </a:t>
            </a:r>
            <a:r>
              <a:rPr lang="en-US" dirty="0"/>
              <a:t> </a:t>
            </a:r>
            <a:r>
              <a:rPr lang="en-US" dirty="0" smtClean="0"/>
              <a:t>                   He who believes in Me, though he may die, he shall live. </a:t>
            </a:r>
            <a:r>
              <a:rPr lang="en-US" baseline="30000" dirty="0" smtClean="0"/>
              <a:t>26 </a:t>
            </a:r>
            <a:r>
              <a:rPr lang="en-US" dirty="0" smtClean="0"/>
              <a:t>And whoever lives and believes in Me shall never die…</a:t>
            </a:r>
          </a:p>
          <a:p>
            <a:pPr marL="0" indent="339725">
              <a:buNone/>
            </a:pPr>
            <a:endParaRPr lang="en-US" sz="1800" dirty="0"/>
          </a:p>
          <a:p>
            <a:pPr marL="0" indent="339725">
              <a:buNone/>
            </a:pPr>
            <a:r>
              <a:rPr lang="en-US" dirty="0" smtClean="0"/>
              <a:t>(43-44), …He cried with a loud voice, </a:t>
            </a:r>
            <a:r>
              <a:rPr lang="en-US" dirty="0" smtClean="0">
                <a:solidFill>
                  <a:srgbClr val="FFFF00"/>
                </a:solidFill>
              </a:rPr>
              <a:t>“Lazarus, come forth!”</a:t>
            </a:r>
            <a:r>
              <a:rPr lang="en-US" dirty="0" smtClean="0"/>
              <a:t> </a:t>
            </a:r>
            <a:r>
              <a:rPr lang="en-US" baseline="30000" dirty="0" smtClean="0"/>
              <a:t>44 </a:t>
            </a:r>
            <a:r>
              <a:rPr lang="en-US" dirty="0" smtClean="0"/>
              <a:t>And he who had died came out bound hand and foot with </a:t>
            </a:r>
            <a:r>
              <a:rPr lang="en-US" dirty="0" err="1" smtClean="0"/>
              <a:t>graveclothes</a:t>
            </a:r>
            <a:r>
              <a:rPr lang="en-US" dirty="0" smtClean="0"/>
              <a:t>, and his face was wrapped with a cloth.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549400" cy="1544497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108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dirty="0" smtClean="0"/>
              <a:t>1 Corinthians 15:54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339725">
              <a:buNone/>
            </a:pPr>
            <a:r>
              <a:rPr lang="en-US" dirty="0" smtClean="0"/>
              <a:t>So when this corruptible has put on incorruption, and this mortal has put                   on immortality, then shall be brought to pass the saying that is written: “Death is swallowed up in victory.”</a:t>
            </a:r>
          </a:p>
          <a:p>
            <a:pPr marL="0" indent="339725">
              <a:buNone/>
            </a:pPr>
            <a:endParaRPr lang="en-US" dirty="0"/>
          </a:p>
          <a:p>
            <a:pPr marL="0" indent="339725">
              <a:buNone/>
            </a:pPr>
            <a:r>
              <a:rPr lang="en-US" dirty="0" smtClean="0">
                <a:solidFill>
                  <a:srgbClr val="FFFF00"/>
                </a:solidFill>
              </a:rPr>
              <a:t>[cf. Isaiah 25:8] “He will swallow up death forever, and the Lord God will wipe away tears from all faces.”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549400" cy="1544497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151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14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What Can We Expect at the Resurrection?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US" b="1" dirty="0" smtClean="0"/>
              <a:t>To hear Christ’s voice commanding death to give up its captives</a:t>
            </a:r>
          </a:p>
          <a:p>
            <a:pPr marL="457200" lvl="1" indent="0">
              <a:buNone/>
            </a:pPr>
            <a:r>
              <a:rPr lang="en-US" sz="3200" i="1" dirty="0" smtClean="0"/>
              <a:t>Luke 11:25-26, 43-44; 1 Corinthians 15:54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The dead to be raised incorruptible</a:t>
            </a:r>
          </a:p>
          <a:p>
            <a:pPr marL="457200" lvl="1" indent="0">
              <a:buNone/>
            </a:pPr>
            <a:r>
              <a:rPr lang="en-US" sz="3200" i="1" dirty="0" smtClean="0">
                <a:solidFill>
                  <a:srgbClr val="FFFF00"/>
                </a:solidFill>
              </a:rPr>
              <a:t>1 Corinthians 15:42-44, 48-50</a:t>
            </a:r>
          </a:p>
        </p:txBody>
      </p:sp>
    </p:spTree>
    <p:extLst>
      <p:ext uri="{BB962C8B-B14F-4D97-AF65-F5344CB8AC3E}">
        <p14:creationId xmlns:p14="http://schemas.microsoft.com/office/powerpoint/2010/main" val="263615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dirty="0" smtClean="0"/>
              <a:t>1 Corinthians 15:42-44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339725">
              <a:buNone/>
            </a:pPr>
            <a:r>
              <a:rPr lang="en-US" dirty="0" smtClean="0"/>
              <a:t>So also </a:t>
            </a:r>
            <a:r>
              <a:rPr lang="en-US" i="1" dirty="0" smtClean="0"/>
              <a:t>is</a:t>
            </a:r>
            <a:r>
              <a:rPr lang="en-US" dirty="0" smtClean="0"/>
              <a:t> the resurrection of the                          dead. </a:t>
            </a:r>
            <a:r>
              <a:rPr lang="en-US" i="1" dirty="0" smtClean="0"/>
              <a:t>The body</a:t>
            </a:r>
            <a:r>
              <a:rPr lang="en-US" dirty="0" smtClean="0"/>
              <a:t> is sown in corruption,                    it is raised in incorruption. </a:t>
            </a:r>
            <a:r>
              <a:rPr lang="en-US" baseline="30000" dirty="0" smtClean="0"/>
              <a:t>43 </a:t>
            </a:r>
            <a:r>
              <a:rPr lang="en-US" dirty="0" smtClean="0"/>
              <a:t>It is sown in dishonor, it is raised in glory. It is sown in weakness, it is raised in power. </a:t>
            </a:r>
            <a:r>
              <a:rPr lang="en-US" baseline="30000" dirty="0" smtClean="0"/>
              <a:t>44 </a:t>
            </a:r>
            <a:r>
              <a:rPr lang="en-US" dirty="0" smtClean="0"/>
              <a:t>It is sown a natural body, it is raised a spiritual body. There is a natural body, and there is a spiritual body.</a:t>
            </a:r>
          </a:p>
          <a:p>
            <a:pPr marL="0" indent="339725">
              <a:buNone/>
            </a:pPr>
            <a:endParaRPr lang="en-US" sz="1200" dirty="0"/>
          </a:p>
          <a:p>
            <a:pPr marL="0" indent="339725">
              <a:buNone/>
            </a:pPr>
            <a:r>
              <a:rPr lang="en-US" dirty="0" smtClean="0">
                <a:solidFill>
                  <a:srgbClr val="FFFF00"/>
                </a:solidFill>
              </a:rPr>
              <a:t>The resurrected body will be far different from the body put into the grave.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549400" cy="1544497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151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dirty="0" smtClean="0"/>
              <a:t>1 Corinthians 15:48-50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pPr marL="0" indent="339725">
              <a:buNone/>
            </a:pPr>
            <a:r>
              <a:rPr lang="en-US" sz="3000" dirty="0" smtClean="0"/>
              <a:t>As was the man of dust, so also are                  those who are made of dust; and as is                    the heavenly Man, so also are those who are heavenly. </a:t>
            </a:r>
            <a:r>
              <a:rPr lang="en-US" sz="3000" baseline="30000" dirty="0" smtClean="0"/>
              <a:t>49</a:t>
            </a:r>
            <a:r>
              <a:rPr lang="en-US" sz="3000" dirty="0" smtClean="0"/>
              <a:t> And as we have borne the image of the man of dust, we shall also bear the image of the heavenly Man.  </a:t>
            </a:r>
            <a:r>
              <a:rPr lang="en-US" sz="3000" baseline="30000" dirty="0" smtClean="0"/>
              <a:t>50</a:t>
            </a:r>
            <a:r>
              <a:rPr lang="en-US" sz="3000" dirty="0" smtClean="0"/>
              <a:t> Now this I say, brethren, that flesh and blood cannot inherit the kingdom of God; nor does corruption inherit incorruption.</a:t>
            </a:r>
          </a:p>
          <a:p>
            <a:pPr marL="0" indent="339725">
              <a:buNone/>
            </a:pPr>
            <a:endParaRPr lang="en-US" sz="1200" dirty="0"/>
          </a:p>
          <a:p>
            <a:pPr marL="0" indent="339725"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They will be bodies suited to the spiritual realm – but make no mistake, they will be bodies!</a:t>
            </a:r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549400" cy="1544497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151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14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What Can We Expect at the Resurrection?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US" b="1" dirty="0" smtClean="0"/>
              <a:t>To hear Christ’s voice commanding death to give up its captives</a:t>
            </a:r>
          </a:p>
          <a:p>
            <a:pPr marL="457200" lvl="1" indent="0">
              <a:buNone/>
            </a:pPr>
            <a:r>
              <a:rPr lang="en-US" sz="3200" i="1" dirty="0" smtClean="0"/>
              <a:t>Luke 11:25-26, 43-44; 1 Corinthians 15:54</a:t>
            </a:r>
          </a:p>
          <a:p>
            <a:r>
              <a:rPr lang="en-US" b="1" dirty="0" smtClean="0"/>
              <a:t>The dead to be raised incorruptible</a:t>
            </a:r>
          </a:p>
          <a:p>
            <a:pPr marL="457200" lvl="1" indent="0">
              <a:buNone/>
            </a:pPr>
            <a:r>
              <a:rPr lang="en-US" sz="3200" i="1" dirty="0" smtClean="0"/>
              <a:t>1 Corinthians 15:42-44, 48-50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Individual judgment of our lives on earth</a:t>
            </a:r>
          </a:p>
          <a:p>
            <a:pPr marL="457200" lvl="1" indent="0">
              <a:buNone/>
            </a:pPr>
            <a:r>
              <a:rPr lang="en-US" sz="3200" i="1" dirty="0" smtClean="0">
                <a:solidFill>
                  <a:srgbClr val="FFFF00"/>
                </a:solidFill>
              </a:rPr>
              <a:t>2 Corinthians 5:10-11; Matthew 7:21-23</a:t>
            </a:r>
          </a:p>
        </p:txBody>
      </p:sp>
    </p:spTree>
    <p:extLst>
      <p:ext uri="{BB962C8B-B14F-4D97-AF65-F5344CB8AC3E}">
        <p14:creationId xmlns:p14="http://schemas.microsoft.com/office/powerpoint/2010/main" val="40131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dirty="0" smtClean="0"/>
              <a:t>2 Corinthians 5:10-11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339725">
              <a:buNone/>
            </a:pPr>
            <a:r>
              <a:rPr lang="en-US" dirty="0" smtClean="0"/>
              <a:t>For we must all appear before the          judgment seat of Christ, that each                          one may receive the things </a:t>
            </a:r>
            <a:r>
              <a:rPr lang="en-US" i="1" dirty="0" smtClean="0"/>
              <a:t>done</a:t>
            </a:r>
            <a:r>
              <a:rPr lang="en-US" dirty="0" smtClean="0"/>
              <a:t> in the body, according to what he has done, whether good or bad. </a:t>
            </a:r>
            <a:r>
              <a:rPr lang="en-US" baseline="30000" dirty="0" smtClean="0"/>
              <a:t>11 </a:t>
            </a:r>
            <a:r>
              <a:rPr lang="en-US" dirty="0" smtClean="0"/>
              <a:t>Knowing, therefore, the terror of the Lord, we persuade men; but we are well known to God, and I also trust are well known in your consciences.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549400" cy="1544497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151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551</Words>
  <Application>Microsoft Office PowerPoint</Application>
  <PresentationFormat>On-screen Show (4:3)</PresentationFormat>
  <Paragraphs>59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Footlight MT Light</vt:lpstr>
      <vt:lpstr>Office Theme</vt:lpstr>
      <vt:lpstr>The Resurrection Day</vt:lpstr>
      <vt:lpstr>What Can We Expect at the Resurrection?</vt:lpstr>
      <vt:lpstr>John 11:25-26, 43-44</vt:lpstr>
      <vt:lpstr>1 Corinthians 15:54</vt:lpstr>
      <vt:lpstr>What Can We Expect at the Resurrection?</vt:lpstr>
      <vt:lpstr>1 Corinthians 15:42-44</vt:lpstr>
      <vt:lpstr>1 Corinthians 15:48-50</vt:lpstr>
      <vt:lpstr>What Can We Expect at the Resurrection?</vt:lpstr>
      <vt:lpstr>2 Corinthians 5:10-11</vt:lpstr>
      <vt:lpstr>Matthew 7:21-23</vt:lpstr>
      <vt:lpstr>What Can We Expect at the Resurrection?</vt:lpstr>
      <vt:lpstr>1 Corinthians 15:51-52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Resurrection Day</dc:title>
  <dc:creator>Stan</dc:creator>
  <cp:lastModifiedBy>Stan</cp:lastModifiedBy>
  <cp:revision>10</cp:revision>
  <cp:lastPrinted>2014-01-19T04:32:14Z</cp:lastPrinted>
  <dcterms:created xsi:type="dcterms:W3CDTF">2014-01-19T03:19:31Z</dcterms:created>
  <dcterms:modified xsi:type="dcterms:W3CDTF">2014-01-19T19:22:53Z</dcterms:modified>
</cp:coreProperties>
</file>