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Bernard MT Condensed" pitchFamily="18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ld English Text MT" pitchFamily="66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70" y="-7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The </a:t>
            </a:r>
            <a:r>
              <a:rPr lang="en-US" dirty="0" smtClean="0"/>
              <a:t>Resurrection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1 Corinthians 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December 2, </a:t>
            </a:r>
            <a:r>
              <a:rPr lang="en-US" dirty="0" smtClean="0"/>
              <a:t>2012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The Throne Room of God (Revelation 4 &amp; 5)</a:t>
            </a:r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November 11, 2012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00400"/>
            <a:ext cx="6629400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Resurrection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 Corinthians 15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Resurrection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established witness of many (1-7)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special witness of Paul (8-11)</a:t>
            </a:r>
            <a:endParaRPr lang="en-US" dirty="0" smtClean="0"/>
          </a:p>
          <a:p>
            <a:r>
              <a:rPr lang="en-US" dirty="0" smtClean="0"/>
              <a:t>Consequences of the doubters view that there is no resurrection (12-19)</a:t>
            </a:r>
            <a:endParaRPr lang="en-US" dirty="0" smtClean="0"/>
          </a:p>
          <a:p>
            <a:r>
              <a:rPr lang="en-US" dirty="0" smtClean="0"/>
              <a:t>Death conquered by Christ (20-28)</a:t>
            </a:r>
            <a:endParaRPr lang="en-US" dirty="0" smtClean="0"/>
          </a:p>
          <a:p>
            <a:r>
              <a:rPr lang="en-US" dirty="0" smtClean="0"/>
              <a:t>The nature of the Resurrection (35-49)</a:t>
            </a:r>
          </a:p>
          <a:p>
            <a:r>
              <a:rPr lang="en-US" dirty="0" smtClean="0"/>
              <a:t>The poetic declaration of our final victory in the day of judgment (50-58)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declaration of the resurrection of Jesus Christ goes from the polemic to the poetic</a:t>
            </a:r>
          </a:p>
          <a:p>
            <a:r>
              <a:rPr lang="en-US" dirty="0" smtClean="0"/>
              <a:t>The evidence is sure, he was raised from the dead</a:t>
            </a:r>
          </a:p>
          <a:p>
            <a:r>
              <a:rPr lang="en-US" dirty="0" smtClean="0"/>
              <a:t>His resurrection is the means through which we may gain victory over death</a:t>
            </a:r>
          </a:p>
          <a:p>
            <a:r>
              <a:rPr lang="en-US" dirty="0" smtClean="0"/>
              <a:t>Do you want to “put on immortality” ?  Then embrace the resurrected Christ as your LORD!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158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Bernard MT Condensed</vt:lpstr>
      <vt:lpstr>Calibri</vt:lpstr>
      <vt:lpstr>Old English Text MT</vt:lpstr>
      <vt:lpstr>Office Theme</vt:lpstr>
      <vt:lpstr>The Resurrection 1 Corinthians 15</vt:lpstr>
      <vt:lpstr>The Resurrection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14</cp:revision>
  <cp:lastPrinted>2012-11-08T21:13:46Z</cp:lastPrinted>
  <dcterms:created xsi:type="dcterms:W3CDTF">2012-11-08T17:44:12Z</dcterms:created>
  <dcterms:modified xsi:type="dcterms:W3CDTF">2012-12-02T13:50:44Z</dcterms:modified>
</cp:coreProperties>
</file>