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7010400" cy="9296400"/>
  <p:embeddedFontLst>
    <p:embeddedFont>
      <p:font typeface="Aclonica" panose="02060503000000020004" pitchFamily="18" charset="0"/>
      <p:regular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B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1808" autoAdjust="0"/>
  </p:normalViewPr>
  <p:slideViewPr>
    <p:cSldViewPr snapToGrid="0">
      <p:cViewPr varScale="1">
        <p:scale>
          <a:sx n="41" d="100"/>
          <a:sy n="41" d="100"/>
        </p:scale>
        <p:origin x="17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95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45983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z="1600" dirty="0">
                <a:latin typeface="Aclonica" panose="02060503000000020004" pitchFamily="18" charset="0"/>
              </a:rPr>
              <a:t>Christianity: </a:t>
            </a:r>
            <a:r>
              <a:rPr lang="en-US" sz="1600" dirty="0"/>
              <a:t>The Show-Me Religion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February 12, 2017 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r>
              <a:rPr lang="en-US" dirty="0"/>
              <a:t>   soundteaching.org         </a:t>
            </a:r>
            <a:fld id="{86E29CFA-D68A-4696-9E27-3CF8F0F9B8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5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F3466B-4CE9-40E7-902D-6A151E05CB21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C2B848-39F7-4B7E-A0F5-866116ECD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3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Graphic is bottom portion of a license plate from the state of Missouri</a:t>
            </a:r>
          </a:p>
          <a:p>
            <a:endParaRPr lang="en-US" dirty="0"/>
          </a:p>
          <a:p>
            <a:r>
              <a:rPr lang="en-US" b="1" dirty="0"/>
              <a:t>James challenges US to back up our claims in religion up with deeds.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Context:  A discussion of the necessity of obedience to be justified in the sight of God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One can’t prove himself worthy, without works!</a:t>
            </a:r>
          </a:p>
          <a:p>
            <a:r>
              <a:rPr lang="en-US" b="1" dirty="0"/>
              <a:t>In effect, James says to those who make claims about their faith -"show me". </a:t>
            </a:r>
          </a:p>
          <a:p>
            <a:endParaRPr lang="en-US" b="1" dirty="0"/>
          </a:p>
          <a:p>
            <a:r>
              <a:rPr lang="en-US" b="1" dirty="0"/>
              <a:t>Based on a Sermon outline borrowed from Edward O. </a:t>
            </a:r>
            <a:r>
              <a:rPr lang="en-US" b="1" dirty="0" err="1"/>
              <a:t>Bragwell</a:t>
            </a:r>
            <a:r>
              <a:rPr lang="en-US" b="1" dirty="0"/>
              <a:t>, Sr.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2B848-39F7-4B7E-A0F5-866116ECD5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Claim:  (James 1:26), </a:t>
            </a:r>
            <a:r>
              <a:rPr lang="en-US" b="0" i="1" dirty="0"/>
              <a:t>“If anyone among you </a:t>
            </a:r>
            <a:r>
              <a:rPr lang="en-US" b="0" i="1" u="sng" dirty="0"/>
              <a:t>thinks he is religious</a:t>
            </a:r>
            <a:r>
              <a:rPr lang="en-US" b="0" i="1" dirty="0"/>
              <a:t>, and does not bridle his tongue but deceives his own heart, this one's religion is useless.”</a:t>
            </a:r>
          </a:p>
          <a:p>
            <a:endParaRPr lang="en-US" b="1" dirty="0"/>
          </a:p>
          <a:p>
            <a:r>
              <a:rPr lang="en-US" b="1" dirty="0"/>
              <a:t>By controlling your tongue. (I: 19,26). </a:t>
            </a:r>
          </a:p>
          <a:p>
            <a:endParaRPr lang="en-US" b="1" dirty="0"/>
          </a:p>
          <a:p>
            <a:r>
              <a:rPr lang="en-US" b="1" dirty="0"/>
              <a:t>By doing the word (of God). (1:21-25). </a:t>
            </a:r>
          </a:p>
          <a:p>
            <a:endParaRPr lang="en-US" b="1" dirty="0"/>
          </a:p>
          <a:p>
            <a:r>
              <a:rPr lang="en-US" b="1" dirty="0"/>
              <a:t>By practicing pure religion (positively and negatively) </a:t>
            </a:r>
          </a:p>
          <a:p>
            <a:pPr lvl="1"/>
            <a:r>
              <a:rPr lang="en-US" dirty="0"/>
              <a:t>1. Doing good "Visit orphans and widows“ (Many other commands as well) </a:t>
            </a:r>
          </a:p>
          <a:p>
            <a:pPr lvl="1"/>
            <a:r>
              <a:rPr lang="en-US" dirty="0"/>
              <a:t>2. Not doing evil “Keep oneself unspotted from world." (Many prohibited sins)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2B848-39F7-4B7E-A0F5-866116ECD5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95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Claim: (James 2:18-20), </a:t>
            </a:r>
            <a:r>
              <a:rPr lang="en-US" i="1" dirty="0"/>
              <a:t>“But someone will say, ‘You have faith, and I have works.’ </a:t>
            </a:r>
            <a:r>
              <a:rPr lang="en-US" i="1" u="sng" dirty="0"/>
              <a:t>Show me</a:t>
            </a:r>
            <a:r>
              <a:rPr lang="en-US" i="1" u="none" dirty="0"/>
              <a:t> </a:t>
            </a:r>
            <a:r>
              <a:rPr lang="en-US" i="1" dirty="0"/>
              <a:t>your faith without your works, and I will show you my faith by my works. </a:t>
            </a:r>
            <a:r>
              <a:rPr lang="en-US" i="1" baseline="30000" dirty="0"/>
              <a:t>19 </a:t>
            </a:r>
            <a:r>
              <a:rPr lang="en-US" i="1" dirty="0"/>
              <a:t>You believe that there is one God. You do well. Even the demons believe—and tremble! </a:t>
            </a:r>
            <a:r>
              <a:rPr lang="en-US" i="1" baseline="30000" dirty="0"/>
              <a:t>20</a:t>
            </a:r>
            <a:r>
              <a:rPr lang="en-US" i="1" dirty="0"/>
              <a:t> But do you want to know, O foolish man, that faith without works is dead?”</a:t>
            </a:r>
          </a:p>
          <a:p>
            <a:endParaRPr lang="en-US" b="1" dirty="0"/>
          </a:p>
          <a:p>
            <a:r>
              <a:rPr lang="en-US" b="1" dirty="0"/>
              <a:t>NOT LIKE</a:t>
            </a:r>
          </a:p>
          <a:p>
            <a:pPr lvl="1"/>
            <a:r>
              <a:rPr lang="en-US" dirty="0"/>
              <a:t>1. The person who says, "Be warmed and filled" (2:14-17)</a:t>
            </a:r>
          </a:p>
          <a:p>
            <a:pPr lvl="1"/>
            <a:r>
              <a:rPr lang="en-US" dirty="0"/>
              <a:t>2. The demons (2:19) </a:t>
            </a:r>
          </a:p>
          <a:p>
            <a:r>
              <a:rPr lang="en-US" b="1" dirty="0"/>
              <a:t>LIKE </a:t>
            </a:r>
          </a:p>
          <a:p>
            <a:pPr lvl="1"/>
            <a:r>
              <a:rPr lang="en-US" dirty="0"/>
              <a:t>1. Abraham (2:21-24) </a:t>
            </a:r>
          </a:p>
          <a:p>
            <a:pPr lvl="1"/>
            <a:r>
              <a:rPr lang="en-US" dirty="0"/>
              <a:t>2. Rahab (2:25-26)</a:t>
            </a:r>
          </a:p>
          <a:p>
            <a:pPr lvl="1"/>
            <a:r>
              <a:rPr lang="en-US" dirty="0"/>
              <a:t>3. The list in Hebrews 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2B848-39F7-4B7E-A0F5-866116ECD5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Claim: (James 3:13), </a:t>
            </a:r>
            <a:r>
              <a:rPr lang="en-US" b="0" i="1" dirty="0"/>
              <a:t>“Who is wise and understanding among you? </a:t>
            </a:r>
            <a:r>
              <a:rPr lang="en-US" b="0" i="1" u="sng" dirty="0"/>
              <a:t>Let him show</a:t>
            </a:r>
            <a:r>
              <a:rPr lang="en-US" b="0" i="1" u="none" dirty="0"/>
              <a:t> </a:t>
            </a:r>
            <a:r>
              <a:rPr lang="en-US" b="0" i="1" dirty="0"/>
              <a:t>by good conduct that his works are done in the meekness of wisdom.”</a:t>
            </a:r>
          </a:p>
          <a:p>
            <a:endParaRPr lang="en-US" dirty="0"/>
          </a:p>
          <a:p>
            <a:r>
              <a:rPr lang="en-US" b="1" dirty="0"/>
              <a:t>By showing the meekness of wisdom (3:13)</a:t>
            </a:r>
          </a:p>
          <a:p>
            <a:pPr lvl="1"/>
            <a:r>
              <a:rPr lang="en-US" dirty="0"/>
              <a:t>1. Not overly ambitious to be teachers (3: 1-12) </a:t>
            </a:r>
          </a:p>
          <a:p>
            <a:pPr lvl="1"/>
            <a:r>
              <a:rPr lang="en-US" dirty="0"/>
              <a:t>2. Not using knowledge for self promotion and boasting (3:14) </a:t>
            </a:r>
          </a:p>
          <a:p>
            <a:endParaRPr lang="en-US" dirty="0"/>
          </a:p>
          <a:p>
            <a:r>
              <a:rPr lang="en-US" b="1" dirty="0"/>
              <a:t>By showing the wisdom from above rather than beneath. (3:14-18).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Characteristics of wisdom from above, </a:t>
            </a:r>
            <a:r>
              <a:rPr lang="en-US" i="1" dirty="0"/>
              <a:t>Pure, Peaceable, Gentle, Merciful, Forbearing, Firm (but never brash or boastful) Easily entreated (rather than rigid and unbending), unyielding to error, but easily entreated (willing to yield) when possible without compromising truth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2B848-39F7-4B7E-A0F5-866116ECD5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54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One final application</a:t>
            </a:r>
            <a:r>
              <a:rPr lang="en-US" dirty="0"/>
              <a:t>:</a:t>
            </a:r>
          </a:p>
          <a:p>
            <a:endParaRPr lang="en-US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Our quarterly singing coming up.  The last singing in November was not well attended by the members here.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There were as many visitors in the congregation as members.  (And not because there were SO MANY visitors)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Do you think that the work of this congregation is important?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Do you value the times we have to worship and Praise God in song?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endParaRPr lang="en-US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Then this is an opportunity to SHOW ME, and your BRETHREN that you do!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2B848-39F7-4B7E-A0F5-866116ECD5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7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7B7A-4849-468B-B0D0-5A48129D3B8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1358-11CC-4EB8-9D29-8B53C0243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0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7B7A-4849-468B-B0D0-5A48129D3B8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1358-11CC-4EB8-9D29-8B53C0243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5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7B7A-4849-468B-B0D0-5A48129D3B8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1358-11CC-4EB8-9D29-8B53C0243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8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7B7A-4849-468B-B0D0-5A48129D3B8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1358-11CC-4EB8-9D29-8B53C0243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6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7B7A-4849-468B-B0D0-5A48129D3B8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1358-11CC-4EB8-9D29-8B53C0243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2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7B7A-4849-468B-B0D0-5A48129D3B8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1358-11CC-4EB8-9D29-8B53C0243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0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7B7A-4849-468B-B0D0-5A48129D3B8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1358-11CC-4EB8-9D29-8B53C0243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3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7B7A-4849-468B-B0D0-5A48129D3B8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1358-11CC-4EB8-9D29-8B53C0243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7B7A-4849-468B-B0D0-5A48129D3B8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1358-11CC-4EB8-9D29-8B53C0243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5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7B7A-4849-468B-B0D0-5A48129D3B8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1358-11CC-4EB8-9D29-8B53C0243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1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7B7A-4849-468B-B0D0-5A48129D3B8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1358-11CC-4EB8-9D29-8B53C0243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9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07B7A-4849-468B-B0D0-5A48129D3B8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B1358-11CC-4EB8-9D29-8B53C0243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4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7856" y="388569"/>
            <a:ext cx="9144000" cy="1643431"/>
          </a:xfrm>
        </p:spPr>
        <p:txBody>
          <a:bodyPr anchor="t"/>
          <a:lstStyle/>
          <a:p>
            <a:r>
              <a:rPr lang="en-US" dirty="0">
                <a:latin typeface="Aclonica" panose="02060503000000020004" pitchFamily="18" charset="0"/>
              </a:rPr>
              <a:t>Christianity</a:t>
            </a:r>
            <a:br>
              <a:rPr lang="en-US" dirty="0"/>
            </a:br>
            <a:r>
              <a:rPr lang="en-US" sz="4400" b="1" dirty="0"/>
              <a:t>the Show-Me Religion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" y="2235200"/>
            <a:ext cx="11318240" cy="3022600"/>
          </a:xfrm>
        </p:spPr>
        <p:txBody>
          <a:bodyPr>
            <a:normAutofit/>
          </a:bodyPr>
          <a:lstStyle/>
          <a:p>
            <a:pPr indent="284163" algn="l"/>
            <a:r>
              <a:rPr lang="en-US" sz="4300" i="1" dirty="0"/>
              <a:t>“But someone will say, ‘You have faith, and I have works.’ Show me your faith without your works, and I will show you my faith by my works.”</a:t>
            </a:r>
          </a:p>
          <a:p>
            <a:pPr algn="r"/>
            <a:r>
              <a:rPr lang="en-US" sz="4000" dirty="0"/>
              <a:t>(James 2:18)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6" y="4932782"/>
            <a:ext cx="12192000" cy="193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4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" y="388570"/>
            <a:ext cx="11318240" cy="1041646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latin typeface="Aclonica" panose="02060503000000020004" pitchFamily="18" charset="0"/>
              </a:rPr>
              <a:t>If  you claim to be Religious</a:t>
            </a:r>
            <a:br>
              <a:rPr lang="en-US" dirty="0"/>
            </a:b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877" y="1641231"/>
            <a:ext cx="9847384" cy="2985075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1" dirty="0"/>
              <a:t>By Controlling your Tongue (1:19,26)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1" dirty="0"/>
              <a:t>By Doing the Word of God (1:21-25)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1" dirty="0"/>
              <a:t>By Practicing Pure Religion (1:27)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6" y="4932782"/>
            <a:ext cx="12192000" cy="1934707"/>
          </a:xfrm>
          <a:prstGeom prst="rect">
            <a:avLst/>
          </a:prstGeom>
        </p:spPr>
      </p:pic>
      <p:sp>
        <p:nvSpPr>
          <p:cNvPr id="5" name="Arrow: Notched Right 4"/>
          <p:cNvSpPr/>
          <p:nvPr/>
        </p:nvSpPr>
        <p:spPr>
          <a:xfrm>
            <a:off x="862818" y="5611445"/>
            <a:ext cx="2349305" cy="902677"/>
          </a:xfrm>
          <a:prstGeom prst="notch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399691" y="5658337"/>
            <a:ext cx="3235569" cy="902677"/>
          </a:xfrm>
          <a:prstGeom prst="round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3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" y="388570"/>
            <a:ext cx="11318240" cy="1041646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latin typeface="Aclonica" panose="02060503000000020004" pitchFamily="18" charset="0"/>
              </a:rPr>
              <a:t>If  you claim to have Faith</a:t>
            </a:r>
            <a:br>
              <a:rPr lang="en-US" dirty="0"/>
            </a:b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877" y="1641231"/>
            <a:ext cx="9847384" cy="2985075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1" dirty="0"/>
              <a:t>Not like the person who says,               </a:t>
            </a:r>
            <a:r>
              <a:rPr lang="en-US" sz="4400" b="1" i="1" dirty="0"/>
              <a:t>“…be warmed and filled” </a:t>
            </a:r>
            <a:r>
              <a:rPr lang="en-US" sz="4400" b="1" dirty="0"/>
              <a:t>(2:14-17),      or like the demons (2:19)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1" dirty="0"/>
              <a:t>But like Abraham &amp; Rahab (2:21-26)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6" y="4932782"/>
            <a:ext cx="12192000" cy="1934707"/>
          </a:xfrm>
          <a:prstGeom prst="rect">
            <a:avLst/>
          </a:prstGeom>
        </p:spPr>
      </p:pic>
      <p:sp>
        <p:nvSpPr>
          <p:cNvPr id="5" name="Arrow: Notched Right 4"/>
          <p:cNvSpPr/>
          <p:nvPr/>
        </p:nvSpPr>
        <p:spPr>
          <a:xfrm>
            <a:off x="862818" y="5611445"/>
            <a:ext cx="2349305" cy="902677"/>
          </a:xfrm>
          <a:prstGeom prst="notch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399691" y="5658337"/>
            <a:ext cx="3235569" cy="902677"/>
          </a:xfrm>
          <a:prstGeom prst="round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" y="388570"/>
            <a:ext cx="11318240" cy="1041646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latin typeface="Aclonica" panose="02060503000000020004" pitchFamily="18" charset="0"/>
              </a:rPr>
              <a:t>If  you claim Wisdom &amp; Understanding</a:t>
            </a:r>
            <a:br>
              <a:rPr lang="en-US" dirty="0"/>
            </a:b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877" y="2155771"/>
            <a:ext cx="9847384" cy="2470535"/>
          </a:xfrm>
        </p:spPr>
        <p:txBody>
          <a:bodyPr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1" dirty="0"/>
              <a:t>By Showing the meekness of wisdom (3:13)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1" dirty="0"/>
              <a:t>By showing wisdom from above rather than beneath (3:14-18)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6" y="4932782"/>
            <a:ext cx="12192000" cy="1934707"/>
          </a:xfrm>
          <a:prstGeom prst="rect">
            <a:avLst/>
          </a:prstGeom>
        </p:spPr>
      </p:pic>
      <p:sp>
        <p:nvSpPr>
          <p:cNvPr id="5" name="Arrow: Notched Right 4"/>
          <p:cNvSpPr/>
          <p:nvPr/>
        </p:nvSpPr>
        <p:spPr>
          <a:xfrm>
            <a:off x="862818" y="5611445"/>
            <a:ext cx="2349305" cy="902677"/>
          </a:xfrm>
          <a:prstGeom prst="notch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399691" y="5658337"/>
            <a:ext cx="3235569" cy="902677"/>
          </a:xfrm>
          <a:prstGeom prst="round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7856" y="388569"/>
            <a:ext cx="9144000" cy="1065093"/>
          </a:xfrm>
        </p:spPr>
        <p:txBody>
          <a:bodyPr anchor="t"/>
          <a:lstStyle/>
          <a:p>
            <a:r>
              <a:rPr lang="en-US" dirty="0">
                <a:latin typeface="Aclonica" panose="02060503000000020004" pitchFamily="18" charset="0"/>
              </a:rPr>
              <a:t>Conclusion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" y="1664677"/>
            <a:ext cx="11318240" cy="3593123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1" dirty="0"/>
              <a:t>We should always back our claims of faithfulness with obedience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1" dirty="0"/>
              <a:t>Let us </a:t>
            </a:r>
            <a:r>
              <a:rPr lang="en-US" sz="4400" b="1" u="sng" dirty="0"/>
              <a:t>properly show</a:t>
            </a:r>
            <a:r>
              <a:rPr lang="en-US" sz="4400" b="1" dirty="0"/>
              <a:t> that we are </a:t>
            </a:r>
            <a:r>
              <a:rPr lang="en-US" sz="4400" b="1" u="sng" dirty="0"/>
              <a:t>really</a:t>
            </a:r>
            <a:r>
              <a:rPr lang="en-US" sz="4400" b="1" dirty="0"/>
              <a:t> </a:t>
            </a:r>
            <a:r>
              <a:rPr lang="en-US" sz="4400" b="1" cap="small" dirty="0"/>
              <a:t>religious, faithful </a:t>
            </a:r>
            <a:r>
              <a:rPr lang="en-US" sz="4400" b="1" dirty="0"/>
              <a:t>and</a:t>
            </a:r>
            <a:r>
              <a:rPr lang="en-US" sz="4400" b="1" cap="small" dirty="0"/>
              <a:t> wise</a:t>
            </a:r>
            <a:r>
              <a:rPr lang="en-US" sz="4400" b="1" dirty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6" y="4932782"/>
            <a:ext cx="12192000" cy="193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8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691</Words>
  <Application>Microsoft Office PowerPoint</Application>
  <PresentationFormat>Widescreen</PresentationFormat>
  <Paragraphs>63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Aclonica</vt:lpstr>
      <vt:lpstr>Calibri Light</vt:lpstr>
      <vt:lpstr>Arial</vt:lpstr>
      <vt:lpstr>Calibri</vt:lpstr>
      <vt:lpstr>Office Theme</vt:lpstr>
      <vt:lpstr>Christianity the Show-Me Religion</vt:lpstr>
      <vt:lpstr>If  you claim to be Religious </vt:lpstr>
      <vt:lpstr>If  you claim to have Faith </vt:lpstr>
      <vt:lpstr>If  you claim Wisdom &amp; Understanding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Christianity the Show-Me Religion</dc:title>
  <dc:creator>Stan Cox</dc:creator>
  <cp:lastModifiedBy>Josh Cox</cp:lastModifiedBy>
  <cp:revision>13</cp:revision>
  <cp:lastPrinted>2017-02-12T13:30:30Z</cp:lastPrinted>
  <dcterms:created xsi:type="dcterms:W3CDTF">2017-02-12T04:44:06Z</dcterms:created>
  <dcterms:modified xsi:type="dcterms:W3CDTF">2017-05-23T04:41:44Z</dcterms:modified>
</cp:coreProperties>
</file>