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18407-2FFA-4739-85A2-5FA6B8365862}" v="2" dt="2025-04-12T22:17:30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37D18407-2FFA-4739-85A2-5FA6B8365862}"/>
    <pc:docChg chg="undo custSel modSld modHandout">
      <pc:chgData name="Stan Cox" userId="9376f276357bfffd" providerId="LiveId" clId="{37D18407-2FFA-4739-85A2-5FA6B8365862}" dt="2025-04-12T22:17:31.445" v="217" actId="478"/>
      <pc:docMkLst>
        <pc:docMk/>
      </pc:docMkLst>
      <pc:sldChg chg="addSp delSp mod addAnim delAnim modAnim">
        <pc:chgData name="Stan Cox" userId="9376f276357bfffd" providerId="LiveId" clId="{37D18407-2FFA-4739-85A2-5FA6B8365862}" dt="2025-04-12T22:17:31.445" v="217" actId="478"/>
        <pc:sldMkLst>
          <pc:docMk/>
          <pc:sldMk cId="2587652586" sldId="258"/>
        </pc:sldMkLst>
        <pc:spChg chg="add del">
          <ac:chgData name="Stan Cox" userId="9376f276357bfffd" providerId="LiveId" clId="{37D18407-2FFA-4739-85A2-5FA6B8365862}" dt="2025-04-12T22:17:31.089" v="216" actId="478"/>
          <ac:spMkLst>
            <pc:docMk/>
            <pc:sldMk cId="2587652586" sldId="258"/>
            <ac:spMk id="4" creationId="{F954A4FB-F600-0DEB-2566-CE06EDF6B689}"/>
          </ac:spMkLst>
        </pc:spChg>
        <pc:spChg chg="add del">
          <ac:chgData name="Stan Cox" userId="9376f276357bfffd" providerId="LiveId" clId="{37D18407-2FFA-4739-85A2-5FA6B8365862}" dt="2025-04-12T22:17:30.555" v="215"/>
          <ac:spMkLst>
            <pc:docMk/>
            <pc:sldMk cId="2587652586" sldId="258"/>
            <ac:spMk id="5" creationId="{69840E2C-2507-40B9-27F1-F091650A8921}"/>
          </ac:spMkLst>
        </pc:spChg>
        <pc:spChg chg="add del">
          <ac:chgData name="Stan Cox" userId="9376f276357bfffd" providerId="LiveId" clId="{37D18407-2FFA-4739-85A2-5FA6B8365862}" dt="2025-04-12T22:17:31.445" v="217" actId="478"/>
          <ac:spMkLst>
            <pc:docMk/>
            <pc:sldMk cId="2587652586" sldId="258"/>
            <ac:spMk id="6" creationId="{02ECD566-B3A1-D752-6B8C-F736059FCBE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7AA7D-DABF-BA31-A072-0EDEA8B3E0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6100" cy="8763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Impact" panose="020B0806030902050204" pitchFamily="34" charset="0"/>
              </a:rPr>
              <a:t>THE SIGNIFICANCE OF CHRIST’S RESURRECTION</a:t>
            </a:r>
          </a:p>
          <a:p>
            <a:r>
              <a:rPr lang="en-US" dirty="0"/>
              <a:t>(1 Corinthians 15)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43400-A034-1DDB-4CDA-BCA560C4E7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521199" y="0"/>
            <a:ext cx="2335213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r>
              <a:rPr lang="en-US" dirty="0"/>
              <a:t>April 13,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EF66C-FE39-56B5-8834-A0AC8BF010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30C49-078E-9C72-8C9E-91E7A99446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</a:t>
            </a:r>
          </a:p>
        </p:txBody>
      </p:sp>
    </p:spTree>
    <p:extLst>
      <p:ext uri="{BB962C8B-B14F-4D97-AF65-F5344CB8AC3E}">
        <p14:creationId xmlns:p14="http://schemas.microsoft.com/office/powerpoint/2010/main" val="43957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E323-643F-22B2-4C6E-55334CD17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1C755-7DF6-505A-DAA0-BF7B0FE3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CE2A3-E0B8-DC31-A80D-F367DF80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0350-CF2C-E6ED-17A7-0598F682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67C3D-B7B3-3119-252F-3E76F8CB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2A19-715D-E075-3C74-1C533B30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75D7C-86AA-8238-52B5-BAF00F2F4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D0B97-10D6-E307-AE38-F417A792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AE543-8061-6318-44BA-601C48A5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E73EE-836B-C146-8A2A-3B0FB950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F788B-223D-F49F-64EE-503020628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ECEB4-B29E-130B-9F30-826690E49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03F51-E633-4B19-8A2B-856637CC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EEB7F-9CD4-C4BB-391D-1E988DEE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B7339-C940-FB45-CAD3-3D8DF0C4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77BB-80D2-A02D-E2C1-92B381F8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31A2-E2EF-6735-D861-0C8FB2178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BC47-9F07-0EDB-1593-3262C195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22179-B09F-4C98-AEE6-93D80FA3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0877-7C76-29FC-6DA7-E405B20C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6BBC-0560-784C-817B-0A773FFE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EEE1C-2B9C-52D3-20A5-DEF9A17D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31FE-DD95-85AA-306F-8F6EDB17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95A2-5859-E4B4-D0C1-A93AE403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A723-BAC8-C907-C847-DF746EE0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8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B672-17AA-2E77-A513-5D04DBB0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7C2CD-4757-977B-54EB-B4E6EAEA3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2875F-5F3B-9B75-0EA2-56AE0AA99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F1AE6-CECE-2AA1-D7DE-A7458920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9DBBF-C70C-FDA5-54E9-4C525330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54D19-95D1-2051-9438-92ACF363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4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46A7-3461-A50F-D4F3-1CE01A6A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1CF12-22FE-C902-1E9E-B24CD7A45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2742C-09E8-CB8D-7331-3207F0C7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09476-9E88-167C-4002-BBEEC1685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9D53B-8BBF-C630-93C2-754BB1595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9DB52-A279-964B-B102-02405421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C917B-45F0-81AE-A2AC-15220A5C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C6CDE-15F7-BD39-7DCF-8898B57C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93A7-169C-6E2A-AF99-BE78538E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2D1D2-53A9-2833-8524-18995DC0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BEFB4-AAA9-C6A8-FE74-82C4EE7B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38CE0-85BE-318F-F694-E410C61E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61D0B-714D-BF72-B51F-A1BB6AAE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872B0-B9C9-94E0-C3E2-940513E5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BF45F-DF09-E0BA-C421-6EFC8F7E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2BF0-22F3-E249-653B-CFEB4FAD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D116-FE5E-D4DA-8ED3-7DC658C9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43704-6854-D497-C64D-A2860C47E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C155D-3885-AAE9-2340-11A045E3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842C9-32BD-11AA-FD68-654A26C7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D6656-85AD-33C5-A025-871E21E8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E8F5-1A6C-4D91-41B2-9A9C7B4E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41DC0-6D20-234F-991A-4ED7285BD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A7384-423D-93A4-1AB6-D1AA9721B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CAA3D-D7C6-4963-1F71-F10D1831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ABBE6-FA8E-C8EC-52F3-CD1A5223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BD867-CD8A-D287-BA96-59515484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3E469-9D8F-F35D-C122-58668BD9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D459D-2DFB-D31D-0811-97DD51691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E4D7B-9F21-82A7-53A0-8867753B0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AA6EE0-3D59-498C-8E94-A74A75E0D3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2700C-09F8-26E7-049A-250431541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8DE52-D906-82CE-C292-B9F1A7530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ck with text overlay&#10;&#10;AI-generated content may be incorrect.">
            <a:extLst>
              <a:ext uri="{FF2B5EF4-FFF2-40B4-BE49-F238E27FC236}">
                <a16:creationId xmlns:a16="http://schemas.microsoft.com/office/drawing/2014/main" id="{3D485DBC-281B-07B4-F79C-E30A49694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84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1AB95-3DF8-F6AE-2F88-8F2A941A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D74EE04F-BDF4-56E1-7F78-9C7A69DAB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3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7BF61-34D9-0960-69EC-8D037E8C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wall with text and a circle&#10;&#10;AI-generated content may be incorrect.">
            <a:extLst>
              <a:ext uri="{FF2B5EF4-FFF2-40B4-BE49-F238E27FC236}">
                <a16:creationId xmlns:a16="http://schemas.microsoft.com/office/drawing/2014/main" id="{2E00EED2-86D9-3972-DFD5-E8B5B3679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54A4FB-F600-0DEB-2566-CE06EDF6B689}"/>
              </a:ext>
            </a:extLst>
          </p:cNvPr>
          <p:cNvSpPr/>
          <p:nvPr/>
        </p:nvSpPr>
        <p:spPr>
          <a:xfrm>
            <a:off x="4284562" y="4074289"/>
            <a:ext cx="3622876" cy="2986268"/>
          </a:xfrm>
          <a:prstGeom prst="roundRect">
            <a:avLst>
              <a:gd name="adj" fmla="val 56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840E2C-2507-40B9-27F1-F091650A8921}"/>
              </a:ext>
            </a:extLst>
          </p:cNvPr>
          <p:cNvSpPr/>
          <p:nvPr/>
        </p:nvSpPr>
        <p:spPr>
          <a:xfrm>
            <a:off x="8226706" y="4585504"/>
            <a:ext cx="3622876" cy="2475053"/>
          </a:xfrm>
          <a:prstGeom prst="roundRect">
            <a:avLst>
              <a:gd name="adj" fmla="val 56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ECD566-B3A1-D752-6B8C-F736059FCBE8}"/>
              </a:ext>
            </a:extLst>
          </p:cNvPr>
          <p:cNvSpPr/>
          <p:nvPr/>
        </p:nvSpPr>
        <p:spPr>
          <a:xfrm>
            <a:off x="330843" y="4585504"/>
            <a:ext cx="3622876" cy="2475053"/>
          </a:xfrm>
          <a:prstGeom prst="roundRect">
            <a:avLst>
              <a:gd name="adj" fmla="val 56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52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10BE03-AC61-806C-4096-E5DD1DA51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wall with a person's head in the middle&#10;&#10;AI-generated content may be incorrect.">
            <a:extLst>
              <a:ext uri="{FF2B5EF4-FFF2-40B4-BE49-F238E27FC236}">
                <a16:creationId xmlns:a16="http://schemas.microsoft.com/office/drawing/2014/main" id="{7DE1A985-317E-1EB8-BE92-02FD1AB26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63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2025-04-12T22:16:39Z</cp:lastPrinted>
  <dcterms:created xsi:type="dcterms:W3CDTF">2025-04-12T22:05:40Z</dcterms:created>
  <dcterms:modified xsi:type="dcterms:W3CDTF">2025-04-12T22:17:39Z</dcterms:modified>
</cp:coreProperties>
</file>