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0" r:id="rId4"/>
    <p:sldId id="258" r:id="rId5"/>
    <p:sldId id="262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13" autoAdjust="0"/>
  </p:normalViewPr>
  <p:slideViewPr>
    <p:cSldViewPr>
      <p:cViewPr varScale="1">
        <p:scale>
          <a:sx n="59" d="100"/>
          <a:sy n="59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The Significance of the Lord’s Resurrection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November 10, 2013 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West Side church of Christ, Stan Cox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5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97E61-6421-42B7-984F-26B99A0D2A0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2DDE3-5816-41A1-826D-BD2ADAF16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3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6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3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4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4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6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8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3D348-2633-4F1C-9E89-D52EB14F27E4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1E58-0E4B-47D9-B74D-30DD6F74C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4572000" cy="2438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The Significance</a:t>
            </a:r>
            <a:b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    </a:t>
            </a:r>
            <a:r>
              <a:rPr lang="en-US" sz="36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of the</a:t>
            </a:r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Lord’s Resurrection</a:t>
            </a:r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Bernard MT Condensed" panose="02050806060905020404" pitchFamily="18" charset="0"/>
              </a:rPr>
              <a:t>The Significance</a:t>
            </a: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>of the Lord’s Resurrection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162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Proves Jesus is the Son of God!</a:t>
            </a:r>
          </a:p>
          <a:p>
            <a:pPr lvl="1"/>
            <a:r>
              <a:rPr lang="en-US" sz="3600" dirty="0" smtClean="0"/>
              <a:t> Romans 1:3-4</a:t>
            </a:r>
          </a:p>
        </p:txBody>
      </p:sp>
    </p:spTree>
    <p:extLst>
      <p:ext uri="{BB962C8B-B14F-4D97-AF65-F5344CB8AC3E}">
        <p14:creationId xmlns:p14="http://schemas.microsoft.com/office/powerpoint/2010/main" val="390012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Romans 1:3-4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3175" indent="336550">
              <a:buNone/>
            </a:pPr>
            <a:r>
              <a:rPr lang="en-US" dirty="0" smtClean="0"/>
              <a:t>Paul, a bondservant of Jesus                          Christ, called </a:t>
            </a:r>
            <a:r>
              <a:rPr lang="en-US" i="1" dirty="0" smtClean="0"/>
              <a:t>to be</a:t>
            </a:r>
            <a:r>
              <a:rPr lang="en-US" dirty="0" smtClean="0"/>
              <a:t> an apostle, separated to the gospel of God </a:t>
            </a:r>
            <a:r>
              <a:rPr lang="en-US" baseline="30000" dirty="0" smtClean="0"/>
              <a:t>2 </a:t>
            </a:r>
            <a:r>
              <a:rPr lang="en-US" dirty="0" smtClean="0"/>
              <a:t>which He promised before through His prophets in the Holy Scriptures, </a:t>
            </a:r>
            <a:r>
              <a:rPr lang="en-US" baseline="30000" dirty="0" smtClean="0"/>
              <a:t>3 </a:t>
            </a:r>
            <a:r>
              <a:rPr lang="en-US" u="sng" dirty="0" smtClean="0"/>
              <a:t>concerning His Son Jesus Christ our Lord, who was born of the seed of David according to the flesh, </a:t>
            </a:r>
            <a:r>
              <a:rPr lang="en-US" u="sng" baseline="30000" dirty="0" smtClean="0"/>
              <a:t>4 </a:t>
            </a:r>
            <a:r>
              <a:rPr lang="en-US" i="1" u="sng" dirty="0" smtClean="0"/>
              <a:t>and</a:t>
            </a:r>
            <a:r>
              <a:rPr lang="en-US" u="sng" dirty="0" smtClean="0"/>
              <a:t> declared </a:t>
            </a:r>
            <a:r>
              <a:rPr lang="en-US" i="1" u="sng" dirty="0" smtClean="0"/>
              <a:t>to be</a:t>
            </a:r>
            <a:r>
              <a:rPr lang="en-US" u="sng" dirty="0" smtClean="0"/>
              <a:t> the Son of God with power according to the Spirit of holiness, by the resurrection from the dead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22" y="186816"/>
            <a:ext cx="23563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Bernard MT Condensed" panose="02050806060905020404" pitchFamily="18" charset="0"/>
              </a:rPr>
              <a:t>The Significance</a:t>
            </a: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>of the Lord’s Resurrection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162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Proves Jesus is the Son of God!</a:t>
            </a:r>
          </a:p>
          <a:p>
            <a:pPr lvl="1"/>
            <a:r>
              <a:rPr lang="en-US" sz="3600" dirty="0" smtClean="0"/>
              <a:t> Romans 1:3-4</a:t>
            </a:r>
          </a:p>
          <a:p>
            <a:pPr marL="0" indent="0">
              <a:buNone/>
            </a:pPr>
            <a:r>
              <a:rPr lang="en-US" sz="4000" b="1" dirty="0" smtClean="0"/>
              <a:t>Validates Our Faith!</a:t>
            </a:r>
          </a:p>
          <a:p>
            <a:pPr lvl="1"/>
            <a:r>
              <a:rPr lang="en-US" sz="3600" dirty="0" smtClean="0"/>
              <a:t> 1 Corinthians 15:12-19 (READ)</a:t>
            </a:r>
          </a:p>
        </p:txBody>
      </p:sp>
    </p:spTree>
    <p:extLst>
      <p:ext uri="{BB962C8B-B14F-4D97-AF65-F5344CB8AC3E}">
        <p14:creationId xmlns:p14="http://schemas.microsoft.com/office/powerpoint/2010/main" val="3305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Bernard MT Condensed" panose="02050806060905020404" pitchFamily="18" charset="0"/>
              </a:rPr>
              <a:t>Consequences of no resurrection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962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1 Corinthians 15:12-19</a:t>
            </a:r>
          </a:p>
          <a:p>
            <a:pPr lvl="1"/>
            <a:r>
              <a:rPr lang="en-US" sz="3200" dirty="0"/>
              <a:t>the preaching of the apostles is vain </a:t>
            </a:r>
            <a:r>
              <a:rPr lang="en-US" sz="3200" dirty="0" smtClean="0"/>
              <a:t>(14)</a:t>
            </a:r>
          </a:p>
          <a:p>
            <a:pPr lvl="1"/>
            <a:r>
              <a:rPr lang="en-US" sz="3200" dirty="0" smtClean="0"/>
              <a:t>our </a:t>
            </a:r>
            <a:r>
              <a:rPr lang="en-US" sz="3200" dirty="0"/>
              <a:t>faith is vain </a:t>
            </a:r>
            <a:r>
              <a:rPr lang="en-US" sz="3200" dirty="0" smtClean="0"/>
              <a:t>(14)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apostles were false witnesses </a:t>
            </a:r>
            <a:r>
              <a:rPr lang="en-US" sz="3200" dirty="0" smtClean="0"/>
              <a:t>(15)</a:t>
            </a:r>
          </a:p>
          <a:p>
            <a:pPr lvl="1"/>
            <a:r>
              <a:rPr lang="en-US" sz="3200" dirty="0" smtClean="0"/>
              <a:t>we </a:t>
            </a:r>
            <a:r>
              <a:rPr lang="en-US" sz="3200" dirty="0"/>
              <a:t>are still in our sins </a:t>
            </a:r>
            <a:r>
              <a:rPr lang="en-US" sz="3200" dirty="0" smtClean="0"/>
              <a:t>(17)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dirty="0"/>
              <a:t>dead have perished without hope of a resurrection </a:t>
            </a:r>
            <a:r>
              <a:rPr lang="en-US" sz="3200" dirty="0" smtClean="0"/>
              <a:t>(18)</a:t>
            </a:r>
          </a:p>
          <a:p>
            <a:pPr lvl="1"/>
            <a:r>
              <a:rPr lang="en-US" sz="3200" dirty="0" smtClean="0"/>
              <a:t>Christians </a:t>
            </a:r>
            <a:r>
              <a:rPr lang="en-US" sz="3200" dirty="0"/>
              <a:t>are the most pitiable of all people upon the earth </a:t>
            </a:r>
            <a:r>
              <a:rPr lang="en-US" sz="3200" dirty="0" smtClean="0"/>
              <a:t>(19</a:t>
            </a:r>
            <a:r>
              <a:rPr lang="en-US" sz="3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499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1 Corinthians 15:20-22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3175" indent="336550">
              <a:buNone/>
            </a:pPr>
            <a:r>
              <a:rPr lang="en-US" dirty="0" smtClean="0"/>
              <a:t>But now Christ </a:t>
            </a:r>
            <a:r>
              <a:rPr lang="en-US" u="sng" dirty="0" smtClean="0"/>
              <a:t>is risen</a:t>
            </a:r>
            <a:r>
              <a:rPr lang="en-US" dirty="0" smtClean="0"/>
              <a:t> from the                          dead, </a:t>
            </a:r>
            <a:r>
              <a:rPr lang="en-US" i="1" dirty="0" smtClean="0"/>
              <a:t>and</a:t>
            </a:r>
            <a:r>
              <a:rPr lang="en-US" dirty="0" smtClean="0"/>
              <a:t> has become the </a:t>
            </a:r>
            <a:r>
              <a:rPr lang="en-US" dirty="0" err="1" smtClean="0"/>
              <a:t>firstfruits</a:t>
            </a:r>
            <a:r>
              <a:rPr lang="en-US" dirty="0" smtClean="0"/>
              <a:t> of those who have fallen asleep. </a:t>
            </a:r>
            <a:r>
              <a:rPr lang="en-US" baseline="30000" dirty="0" smtClean="0"/>
              <a:t>21 </a:t>
            </a:r>
            <a:r>
              <a:rPr lang="en-US" dirty="0" smtClean="0"/>
              <a:t>For since by man </a:t>
            </a:r>
            <a:r>
              <a:rPr lang="en-US" i="1" dirty="0" smtClean="0"/>
              <a:t>came</a:t>
            </a:r>
            <a:r>
              <a:rPr lang="en-US" dirty="0" smtClean="0"/>
              <a:t> death, by Man also </a:t>
            </a:r>
            <a:r>
              <a:rPr lang="en-US" i="1" dirty="0" smtClean="0"/>
              <a:t>came</a:t>
            </a:r>
            <a:r>
              <a:rPr lang="en-US" dirty="0" smtClean="0"/>
              <a:t> the resurrection of the dead. </a:t>
            </a:r>
            <a:r>
              <a:rPr lang="en-US" baseline="30000" dirty="0" smtClean="0"/>
              <a:t>22 </a:t>
            </a:r>
            <a:r>
              <a:rPr lang="en-US" dirty="0" smtClean="0"/>
              <a:t>For as in Adam all die, </a:t>
            </a:r>
            <a:r>
              <a:rPr lang="en-US" u="sng" dirty="0" smtClean="0"/>
              <a:t>even so in Christ all shall be made alive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22" y="186816"/>
            <a:ext cx="23563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7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Bernard MT Condensed" panose="02050806060905020404" pitchFamily="18" charset="0"/>
              </a:rPr>
              <a:t>The Significance</a:t>
            </a:r>
            <a:r>
              <a:rPr lang="en-US" dirty="0" smtClean="0">
                <a:latin typeface="Bernard MT Condensed" panose="02050806060905020404" pitchFamily="18" charset="0"/>
              </a:rPr>
              <a:t/>
            </a:r>
            <a:br>
              <a:rPr lang="en-US" dirty="0" smtClean="0">
                <a:latin typeface="Bernard MT Condensed" panose="02050806060905020404" pitchFamily="18" charset="0"/>
              </a:rPr>
            </a:br>
            <a:r>
              <a:rPr lang="en-US" dirty="0" smtClean="0">
                <a:latin typeface="Bernard MT Condensed" panose="02050806060905020404" pitchFamily="18" charset="0"/>
              </a:rPr>
              <a:t>of the Lord’s Resurrection</a:t>
            </a:r>
            <a:endParaRPr lang="en-US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1628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Proves Jesus is the Son of God!</a:t>
            </a:r>
          </a:p>
          <a:p>
            <a:pPr lvl="1"/>
            <a:r>
              <a:rPr lang="en-US" sz="3600" dirty="0" smtClean="0"/>
              <a:t> Romans 1:3-4</a:t>
            </a:r>
          </a:p>
          <a:p>
            <a:pPr marL="0" indent="0">
              <a:buNone/>
            </a:pPr>
            <a:r>
              <a:rPr lang="en-US" sz="4000" b="1" dirty="0" smtClean="0"/>
              <a:t>Validates Our Faith!</a:t>
            </a:r>
          </a:p>
          <a:p>
            <a:pPr lvl="1"/>
            <a:r>
              <a:rPr lang="en-US" sz="3600" dirty="0" smtClean="0"/>
              <a:t> 1 Corinthians 15:12-19 (READ)</a:t>
            </a:r>
          </a:p>
          <a:p>
            <a:pPr marL="0" indent="0">
              <a:buNone/>
            </a:pPr>
            <a:r>
              <a:rPr lang="en-US" sz="4000" b="1" dirty="0" smtClean="0"/>
              <a:t>Assures Us of Future Judgment!</a:t>
            </a:r>
          </a:p>
          <a:p>
            <a:pPr lvl="1"/>
            <a:r>
              <a:rPr lang="en-US" sz="3600" dirty="0" smtClean="0"/>
              <a:t> Acts 17:30-31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en-US" dirty="0" smtClean="0"/>
              <a:t>Acts 17:30-31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3175" indent="336550">
              <a:buNone/>
            </a:pPr>
            <a:r>
              <a:rPr lang="en-US" dirty="0" smtClean="0"/>
              <a:t>Truly, these times of ignorance                      God overlooked, but now commands all men everywhere to repent, </a:t>
            </a:r>
            <a:r>
              <a:rPr lang="en-US" baseline="30000" dirty="0" smtClean="0"/>
              <a:t>31 </a:t>
            </a:r>
            <a:r>
              <a:rPr lang="en-US" dirty="0" smtClean="0"/>
              <a:t>because He has appointed a day on which He will judge the world in righteousness by the Man whom He has ordained. </a:t>
            </a:r>
            <a:r>
              <a:rPr lang="en-US" u="sng" dirty="0" smtClean="0"/>
              <a:t>He has given assurance of this to all by raising Him from the dead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22" y="186816"/>
            <a:ext cx="235632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Bernard MT Condensed" panose="02050806060905020404" pitchFamily="18" charset="0"/>
              </a:rPr>
              <a:t>Conclusion</a:t>
            </a:r>
            <a:endParaRPr lang="en-US" sz="5400" dirty="0"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7239000" cy="4373563"/>
          </a:xfrm>
        </p:spPr>
        <p:txBody>
          <a:bodyPr/>
          <a:lstStyle/>
          <a:p>
            <a:pPr marL="0" indent="280988">
              <a:buNone/>
            </a:pPr>
            <a:r>
              <a:rPr lang="en-US" dirty="0" smtClean="0"/>
              <a:t>The reality of a future judgment holds far different implications, depending upon our standing with God.</a:t>
            </a:r>
          </a:p>
          <a:p>
            <a:pPr marL="0" indent="280988">
              <a:buNone/>
            </a:pPr>
            <a:endParaRPr lang="en-US" dirty="0"/>
          </a:p>
          <a:p>
            <a:pPr marL="0" indent="280988">
              <a:buNone/>
            </a:pPr>
            <a:r>
              <a:rPr lang="en-US" dirty="0" smtClean="0"/>
              <a:t>If you wish to be resurrected to be with Christ, obey Jesus today!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242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Significance     of the Lord’s Resurrection</vt:lpstr>
      <vt:lpstr>The Significance of the Lord’s Resurrection</vt:lpstr>
      <vt:lpstr>Romans 1:3-4</vt:lpstr>
      <vt:lpstr>The Significance of the Lord’s Resurrection</vt:lpstr>
      <vt:lpstr>Consequences of no resurrection</vt:lpstr>
      <vt:lpstr>1 Corinthians 15:20-22</vt:lpstr>
      <vt:lpstr>The Significance of the Lord’s Resurrection</vt:lpstr>
      <vt:lpstr>Acts 17:30-31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Significance     of the Lord’s Resurrection</dc:title>
  <dc:creator>Stan</dc:creator>
  <cp:lastModifiedBy>Stan</cp:lastModifiedBy>
  <cp:revision>7</cp:revision>
  <dcterms:created xsi:type="dcterms:W3CDTF">2013-11-10T05:30:39Z</dcterms:created>
  <dcterms:modified xsi:type="dcterms:W3CDTF">2013-12-11T04:19:20Z</dcterms:modified>
</cp:coreProperties>
</file>