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57"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67D596-DAAD-45A2-909B-DD121AAAC959}" v="72" dt="2024-01-19T18:33:59.6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0915" autoAdjust="0"/>
  </p:normalViewPr>
  <p:slideViewPr>
    <p:cSldViewPr snapToGrid="0">
      <p:cViewPr varScale="1">
        <p:scale>
          <a:sx n="47" d="100"/>
          <a:sy n="47" d="100"/>
        </p:scale>
        <p:origin x="1987" y="29"/>
      </p:cViewPr>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5567D596-DAAD-45A2-909B-DD121AAAC959}"/>
    <pc:docChg chg="undo custSel addSld delSld modSld modNotesMaster modHandout">
      <pc:chgData name="Stan Cox" userId="9376f276357bfffd" providerId="LiveId" clId="{5567D596-DAAD-45A2-909B-DD121AAAC959}" dt="2024-01-19T18:34:03.814" v="4741" actId="478"/>
      <pc:docMkLst>
        <pc:docMk/>
      </pc:docMkLst>
      <pc:sldChg chg="addSp delSp modSp mod modTransition modNotesTx">
        <pc:chgData name="Stan Cox" userId="9376f276357bfffd" providerId="LiveId" clId="{5567D596-DAAD-45A2-909B-DD121AAAC959}" dt="2024-01-19T18:34:03.814" v="4741" actId="478"/>
        <pc:sldMkLst>
          <pc:docMk/>
          <pc:sldMk cId="3344226074" sldId="256"/>
        </pc:sldMkLst>
        <pc:spChg chg="mod">
          <ac:chgData name="Stan Cox" userId="9376f276357bfffd" providerId="LiveId" clId="{5567D596-DAAD-45A2-909B-DD121AAAC959}" dt="2024-01-17T02:54:17.741" v="49" actId="1076"/>
          <ac:spMkLst>
            <pc:docMk/>
            <pc:sldMk cId="3344226074" sldId="256"/>
            <ac:spMk id="2" creationId="{15F5F289-27FB-C15E-44B7-5CAECC8892C4}"/>
          </ac:spMkLst>
        </pc:spChg>
        <pc:spChg chg="mod">
          <ac:chgData name="Stan Cox" userId="9376f276357bfffd" providerId="LiveId" clId="{5567D596-DAAD-45A2-909B-DD121AAAC959}" dt="2024-01-17T02:54:06.835" v="47" actId="14100"/>
          <ac:spMkLst>
            <pc:docMk/>
            <pc:sldMk cId="3344226074" sldId="256"/>
            <ac:spMk id="3" creationId="{0E0103CE-CE11-8B26-CDD7-48591C33B309}"/>
          </ac:spMkLst>
        </pc:spChg>
        <pc:picChg chg="add del">
          <ac:chgData name="Stan Cox" userId="9376f276357bfffd" providerId="LiveId" clId="{5567D596-DAAD-45A2-909B-DD121AAAC959}" dt="2024-01-19T18:34:03.814" v="4741" actId="478"/>
          <ac:picMkLst>
            <pc:docMk/>
            <pc:sldMk cId="3344226074" sldId="256"/>
            <ac:picMk id="9" creationId="{194868F3-E5DA-4C04-78AC-EA1C6517ED1C}"/>
          </ac:picMkLst>
        </pc:picChg>
      </pc:sldChg>
      <pc:sldChg chg="add del setBg">
        <pc:chgData name="Stan Cox" userId="9376f276357bfffd" providerId="LiveId" clId="{5567D596-DAAD-45A2-909B-DD121AAAC959}" dt="2024-01-17T03:13:52.419" v="87"/>
        <pc:sldMkLst>
          <pc:docMk/>
          <pc:sldMk cId="348831118" sldId="257"/>
        </pc:sldMkLst>
      </pc:sldChg>
      <pc:sldChg chg="addSp delSp modSp add mod modTransition modNotesTx">
        <pc:chgData name="Stan Cox" userId="9376f276357bfffd" providerId="LiveId" clId="{5567D596-DAAD-45A2-909B-DD121AAAC959}" dt="2024-01-19T18:34:01.720" v="4739" actId="478"/>
        <pc:sldMkLst>
          <pc:docMk/>
          <pc:sldMk cId="2459453460" sldId="257"/>
        </pc:sldMkLst>
        <pc:spChg chg="mod">
          <ac:chgData name="Stan Cox" userId="9376f276357bfffd" providerId="LiveId" clId="{5567D596-DAAD-45A2-909B-DD121AAAC959}" dt="2024-01-17T03:14:30.530" v="99" actId="1076"/>
          <ac:spMkLst>
            <pc:docMk/>
            <pc:sldMk cId="2459453460" sldId="257"/>
            <ac:spMk id="2" creationId="{15F5F289-27FB-C15E-44B7-5CAECC8892C4}"/>
          </ac:spMkLst>
        </pc:spChg>
        <pc:spChg chg="mod">
          <ac:chgData name="Stan Cox" userId="9376f276357bfffd" providerId="LiveId" clId="{5567D596-DAAD-45A2-909B-DD121AAAC959}" dt="2024-01-17T04:39:23.354" v="2818" actId="207"/>
          <ac:spMkLst>
            <pc:docMk/>
            <pc:sldMk cId="2459453460" sldId="257"/>
            <ac:spMk id="3" creationId="{0E0103CE-CE11-8B26-CDD7-48591C33B309}"/>
          </ac:spMkLst>
        </pc:spChg>
        <pc:spChg chg="add mod">
          <ac:chgData name="Stan Cox" userId="9376f276357bfffd" providerId="LiveId" clId="{5567D596-DAAD-45A2-909B-DD121AAAC959}" dt="2024-01-17T04:39:56.116" v="2823" actId="207"/>
          <ac:spMkLst>
            <pc:docMk/>
            <pc:sldMk cId="2459453460" sldId="257"/>
            <ac:spMk id="4" creationId="{872156BF-DA01-713B-7D4A-A892E6BEA9EA}"/>
          </ac:spMkLst>
        </pc:spChg>
        <pc:picChg chg="add del mod ord">
          <ac:chgData name="Stan Cox" userId="9376f276357bfffd" providerId="LiveId" clId="{5567D596-DAAD-45A2-909B-DD121AAAC959}" dt="2024-01-19T18:34:01.720" v="4739" actId="478"/>
          <ac:picMkLst>
            <pc:docMk/>
            <pc:sldMk cId="2459453460" sldId="257"/>
            <ac:picMk id="5" creationId="{FAD1E397-D124-BE4D-877D-7A0A00102697}"/>
          </ac:picMkLst>
        </pc:picChg>
        <pc:picChg chg="del mod">
          <ac:chgData name="Stan Cox" userId="9376f276357bfffd" providerId="LiveId" clId="{5567D596-DAAD-45A2-909B-DD121AAAC959}" dt="2024-01-17T04:20:19.077" v="2530" actId="478"/>
          <ac:picMkLst>
            <pc:docMk/>
            <pc:sldMk cId="2459453460" sldId="257"/>
            <ac:picMk id="9" creationId="{194868F3-E5DA-4C04-78AC-EA1C6517ED1C}"/>
          </ac:picMkLst>
        </pc:picChg>
      </pc:sldChg>
      <pc:sldChg chg="add del setBg">
        <pc:chgData name="Stan Cox" userId="9376f276357bfffd" providerId="LiveId" clId="{5567D596-DAAD-45A2-909B-DD121AAAC959}" dt="2024-01-17T04:00:18.209" v="1602" actId="47"/>
        <pc:sldMkLst>
          <pc:docMk/>
          <pc:sldMk cId="1356610164" sldId="258"/>
        </pc:sldMkLst>
      </pc:sldChg>
      <pc:sldChg chg="addSp delSp modSp add mod modTransition modNotesTx">
        <pc:chgData name="Stan Cox" userId="9376f276357bfffd" providerId="LiveId" clId="{5567D596-DAAD-45A2-909B-DD121AAAC959}" dt="2024-01-19T18:34:02.814" v="4740" actId="478"/>
        <pc:sldMkLst>
          <pc:docMk/>
          <pc:sldMk cId="2459727702" sldId="259"/>
        </pc:sldMkLst>
        <pc:spChg chg="mod">
          <ac:chgData name="Stan Cox" userId="9376f276357bfffd" providerId="LiveId" clId="{5567D596-DAAD-45A2-909B-DD121AAAC959}" dt="2024-01-17T04:39:15.258" v="2817" actId="207"/>
          <ac:spMkLst>
            <pc:docMk/>
            <pc:sldMk cId="2459727702" sldId="259"/>
            <ac:spMk id="3" creationId="{0E0103CE-CE11-8B26-CDD7-48591C33B309}"/>
          </ac:spMkLst>
        </pc:spChg>
        <pc:spChg chg="add del mod">
          <ac:chgData name="Stan Cox" userId="9376f276357bfffd" providerId="LiveId" clId="{5567D596-DAAD-45A2-909B-DD121AAAC959}" dt="2024-01-19T18:33:10.667" v="4730" actId="478"/>
          <ac:spMkLst>
            <pc:docMk/>
            <pc:sldMk cId="2459727702" sldId="259"/>
            <ac:spMk id="4" creationId="{872156BF-DA01-713B-7D4A-A892E6BEA9EA}"/>
          </ac:spMkLst>
        </pc:spChg>
        <pc:picChg chg="add del mod ord">
          <ac:chgData name="Stan Cox" userId="9376f276357bfffd" providerId="LiveId" clId="{5567D596-DAAD-45A2-909B-DD121AAAC959}" dt="2024-01-19T18:34:02.814" v="4740" actId="478"/>
          <ac:picMkLst>
            <pc:docMk/>
            <pc:sldMk cId="2459727702" sldId="259"/>
            <ac:picMk id="5" creationId="{F006B020-F04E-9219-89ED-49EAD23FA38C}"/>
          </ac:picMkLst>
        </pc:picChg>
        <pc:picChg chg="del mod">
          <ac:chgData name="Stan Cox" userId="9376f276357bfffd" providerId="LiveId" clId="{5567D596-DAAD-45A2-909B-DD121AAAC959}" dt="2024-01-17T04:20:34.390" v="2533" actId="478"/>
          <ac:picMkLst>
            <pc:docMk/>
            <pc:sldMk cId="2459727702" sldId="259"/>
            <ac:picMk id="9" creationId="{194868F3-E5DA-4C04-78AC-EA1C6517ED1C}"/>
          </ac:picMkLst>
        </pc:picChg>
      </pc:sldChg>
      <pc:sldChg chg="addSp delSp modSp mod modAnim modNotesTx">
        <pc:chgData name="Stan Cox" userId="9376f276357bfffd" providerId="LiveId" clId="{5567D596-DAAD-45A2-909B-DD121AAAC959}" dt="2024-01-19T18:34:00.580" v="4738" actId="478"/>
        <pc:sldMkLst>
          <pc:docMk/>
          <pc:sldMk cId="538643991" sldId="260"/>
        </pc:sldMkLst>
        <pc:spChg chg="mod">
          <ac:chgData name="Stan Cox" userId="9376f276357bfffd" providerId="LiveId" clId="{5567D596-DAAD-45A2-909B-DD121AAAC959}" dt="2024-01-17T04:39:29.277" v="2819" actId="207"/>
          <ac:spMkLst>
            <pc:docMk/>
            <pc:sldMk cId="538643991" sldId="260"/>
            <ac:spMk id="3" creationId="{0E0103CE-CE11-8B26-CDD7-48591C33B309}"/>
          </ac:spMkLst>
        </pc:spChg>
        <pc:spChg chg="mod">
          <ac:chgData name="Stan Cox" userId="9376f276357bfffd" providerId="LiveId" clId="{5567D596-DAAD-45A2-909B-DD121AAAC959}" dt="2024-01-17T05:30:23.538" v="4605" actId="207"/>
          <ac:spMkLst>
            <pc:docMk/>
            <pc:sldMk cId="538643991" sldId="260"/>
            <ac:spMk id="4" creationId="{872156BF-DA01-713B-7D4A-A892E6BEA9EA}"/>
          </ac:spMkLst>
        </pc:spChg>
        <pc:picChg chg="add del mod">
          <ac:chgData name="Stan Cox" userId="9376f276357bfffd" providerId="LiveId" clId="{5567D596-DAAD-45A2-909B-DD121AAAC959}" dt="2024-01-19T18:34:00.580" v="4738" actId="478"/>
          <ac:picMkLst>
            <pc:docMk/>
            <pc:sldMk cId="538643991" sldId="260"/>
            <ac:picMk id="9" creationId="{194868F3-E5DA-4C04-78AC-EA1C6517ED1C}"/>
          </ac:picMkLst>
        </pc:picChg>
      </pc:sldChg>
      <pc:sldChg chg="add del setBg">
        <pc:chgData name="Stan Cox" userId="9376f276357bfffd" providerId="LiveId" clId="{5567D596-DAAD-45A2-909B-DD121AAAC959}" dt="2024-01-17T05:22:52.944" v="4375"/>
        <pc:sldMkLst>
          <pc:docMk/>
          <pc:sldMk cId="1731906640" sldId="261"/>
        </pc:sldMkLst>
      </pc:sldChg>
      <pc:sldChg chg="addSp delSp modSp add mod modNotesTx">
        <pc:chgData name="Stan Cox" userId="9376f276357bfffd" providerId="LiveId" clId="{5567D596-DAAD-45A2-909B-DD121AAAC959}" dt="2024-01-19T18:33:59.642" v="4737"/>
        <pc:sldMkLst>
          <pc:docMk/>
          <pc:sldMk cId="2479338132" sldId="261"/>
        </pc:sldMkLst>
        <pc:spChg chg="mod">
          <ac:chgData name="Stan Cox" userId="9376f276357bfffd" providerId="LiveId" clId="{5567D596-DAAD-45A2-909B-DD121AAAC959}" dt="2024-01-17T05:23:27.427" v="4399" actId="14100"/>
          <ac:spMkLst>
            <pc:docMk/>
            <pc:sldMk cId="2479338132" sldId="261"/>
            <ac:spMk id="2" creationId="{15F5F289-27FB-C15E-44B7-5CAECC8892C4}"/>
          </ac:spMkLst>
        </pc:spChg>
        <pc:spChg chg="mod">
          <ac:chgData name="Stan Cox" userId="9376f276357bfffd" providerId="LiveId" clId="{5567D596-DAAD-45A2-909B-DD121AAAC959}" dt="2024-01-17T05:28:58.060" v="4600" actId="20577"/>
          <ac:spMkLst>
            <pc:docMk/>
            <pc:sldMk cId="2479338132" sldId="261"/>
            <ac:spMk id="3" creationId="{0E0103CE-CE11-8B26-CDD7-48591C33B309}"/>
          </ac:spMkLst>
        </pc:spChg>
        <pc:picChg chg="add del">
          <ac:chgData name="Stan Cox" userId="9376f276357bfffd" providerId="LiveId" clId="{5567D596-DAAD-45A2-909B-DD121AAAC959}" dt="2024-01-19T18:33:59.642" v="4737"/>
          <ac:picMkLst>
            <pc:docMk/>
            <pc:sldMk cId="2479338132" sldId="261"/>
            <ac:picMk id="9" creationId="{194868F3-E5DA-4C04-78AC-EA1C6517ED1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1476CA-7340-8183-A568-F88ACE2AE015}"/>
              </a:ext>
            </a:extLst>
          </p:cNvPr>
          <p:cNvSpPr>
            <a:spLocks noGrp="1"/>
          </p:cNvSpPr>
          <p:nvPr>
            <p:ph type="hdr" sz="quarter"/>
          </p:nvPr>
        </p:nvSpPr>
        <p:spPr>
          <a:xfrm>
            <a:off x="0" y="0"/>
            <a:ext cx="2971800" cy="458788"/>
          </a:xfrm>
          <a:prstGeom prst="rect">
            <a:avLst/>
          </a:prstGeom>
        </p:spPr>
        <p:txBody>
          <a:bodyPr vert="horz" lIns="91435" tIns="45718" rIns="91435" bIns="45718" rtlCol="0"/>
          <a:lstStyle>
            <a:lvl1pPr algn="l">
              <a:defRPr sz="1200"/>
            </a:lvl1pPr>
          </a:lstStyle>
          <a:p>
            <a:r>
              <a:rPr lang="en-US" sz="2400" dirty="0">
                <a:latin typeface="Colored Crayons" panose="02000500000000000000" pitchFamily="2" charset="0"/>
              </a:rPr>
              <a:t>The Sinner’s Prayer</a:t>
            </a:r>
          </a:p>
        </p:txBody>
      </p:sp>
      <p:sp>
        <p:nvSpPr>
          <p:cNvPr id="3" name="Date Placeholder 2">
            <a:extLst>
              <a:ext uri="{FF2B5EF4-FFF2-40B4-BE49-F238E27FC236}">
                <a16:creationId xmlns:a16="http://schemas.microsoft.com/office/drawing/2014/main" id="{14B5F501-6E21-7415-65E6-8A91CF3CD291}"/>
              </a:ext>
            </a:extLst>
          </p:cNvPr>
          <p:cNvSpPr>
            <a:spLocks noGrp="1"/>
          </p:cNvSpPr>
          <p:nvPr>
            <p:ph type="dt" sz="quarter" idx="1"/>
          </p:nvPr>
        </p:nvSpPr>
        <p:spPr>
          <a:xfrm>
            <a:off x="3884613" y="0"/>
            <a:ext cx="2971800" cy="458788"/>
          </a:xfrm>
          <a:prstGeom prst="rect">
            <a:avLst/>
          </a:prstGeom>
        </p:spPr>
        <p:txBody>
          <a:bodyPr vert="horz" lIns="91435" tIns="45718" rIns="91435" bIns="45718" rtlCol="0"/>
          <a:lstStyle>
            <a:lvl1pPr algn="r">
              <a:defRPr sz="1200"/>
            </a:lvl1pPr>
          </a:lstStyle>
          <a:p>
            <a:r>
              <a:rPr lang="en-US" dirty="0"/>
              <a:t>January 21, 2024</a:t>
            </a:r>
          </a:p>
        </p:txBody>
      </p:sp>
      <p:sp>
        <p:nvSpPr>
          <p:cNvPr id="4" name="Footer Placeholder 3">
            <a:extLst>
              <a:ext uri="{FF2B5EF4-FFF2-40B4-BE49-F238E27FC236}">
                <a16:creationId xmlns:a16="http://schemas.microsoft.com/office/drawing/2014/main" id="{4ED408A0-5BA3-8FA3-67F2-0C3FBC400114}"/>
              </a:ext>
            </a:extLst>
          </p:cNvPr>
          <p:cNvSpPr>
            <a:spLocks noGrp="1"/>
          </p:cNvSpPr>
          <p:nvPr>
            <p:ph type="ftr" sz="quarter" idx="2"/>
          </p:nvPr>
        </p:nvSpPr>
        <p:spPr>
          <a:xfrm>
            <a:off x="0" y="8685214"/>
            <a:ext cx="2971800" cy="458787"/>
          </a:xfrm>
          <a:prstGeom prst="rect">
            <a:avLst/>
          </a:prstGeom>
        </p:spPr>
        <p:txBody>
          <a:bodyPr vert="horz" lIns="91435" tIns="45718" rIns="91435" bIns="45718"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B70E576D-D2AF-F3C2-5FBE-E41464493B00}"/>
              </a:ext>
            </a:extLst>
          </p:cNvPr>
          <p:cNvSpPr>
            <a:spLocks noGrp="1"/>
          </p:cNvSpPr>
          <p:nvPr>
            <p:ph type="sldNum" sz="quarter" idx="3"/>
          </p:nvPr>
        </p:nvSpPr>
        <p:spPr>
          <a:xfrm>
            <a:off x="3884613" y="8685214"/>
            <a:ext cx="2971800" cy="458787"/>
          </a:xfrm>
          <a:prstGeom prst="rect">
            <a:avLst/>
          </a:prstGeom>
        </p:spPr>
        <p:txBody>
          <a:bodyPr vert="horz" lIns="91435" tIns="45718" rIns="91435" bIns="45718" rtlCol="0" anchor="b"/>
          <a:lstStyle>
            <a:lvl1pPr algn="r">
              <a:defRPr sz="1200"/>
            </a:lvl1pPr>
          </a:lstStyle>
          <a:p>
            <a:r>
              <a:rPr lang="en-US" dirty="0"/>
              <a:t>  soundteaching.org   </a:t>
            </a:r>
            <a:fld id="{516649BB-042C-4581-A2B5-2D9868D36117}" type="slidenum">
              <a:rPr lang="en-US" smtClean="0"/>
              <a:t>‹#›</a:t>
            </a:fld>
            <a:endParaRPr lang="en-US" dirty="0"/>
          </a:p>
        </p:txBody>
      </p:sp>
    </p:spTree>
    <p:extLst>
      <p:ext uri="{BB962C8B-B14F-4D97-AF65-F5344CB8AC3E}">
        <p14:creationId xmlns:p14="http://schemas.microsoft.com/office/powerpoint/2010/main" val="272652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35" tIns="45718" rIns="91435" bIns="45718" rtlCol="0"/>
          <a:lstStyle>
            <a:lvl1pPr algn="r">
              <a:defRPr sz="1200"/>
            </a:lvl1pPr>
          </a:lstStyle>
          <a:p>
            <a:fld id="{F87FD1EE-FAD4-478E-B676-9E8F55E85DED}" type="datetimeFigureOut">
              <a:rPr lang="en-US" smtClean="0"/>
              <a:t>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5" tIns="45718" rIns="91435" bIns="45718"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4"/>
            <a:ext cx="2971800" cy="458787"/>
          </a:xfrm>
          <a:prstGeom prst="rect">
            <a:avLst/>
          </a:prstGeom>
        </p:spPr>
        <p:txBody>
          <a:bodyPr vert="horz" lIns="91435" tIns="45718" rIns="91435" bIns="4571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35" tIns="45718" rIns="91435" bIns="45718" rtlCol="0" anchor="b"/>
          <a:lstStyle>
            <a:lvl1pPr algn="r">
              <a:defRPr sz="1200"/>
            </a:lvl1pPr>
          </a:lstStyle>
          <a:p>
            <a:fld id="{B1B649B8-9DCE-45B9-AA57-3DC980078469}" type="slidenum">
              <a:rPr lang="en-US" smtClean="0"/>
              <a:t>‹#›</a:t>
            </a:fld>
            <a:endParaRPr lang="en-US"/>
          </a:p>
        </p:txBody>
      </p:sp>
    </p:spTree>
    <p:extLst>
      <p:ext uri="{BB962C8B-B14F-4D97-AF65-F5344CB8AC3E}">
        <p14:creationId xmlns:p14="http://schemas.microsoft.com/office/powerpoint/2010/main" val="3686333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mn-lt"/>
              </a:rPr>
              <a:t>The Sinner’s Prayer</a:t>
            </a:r>
          </a:p>
          <a:p>
            <a:r>
              <a:rPr lang="en-US" dirty="0">
                <a:latin typeface="+mn-lt"/>
              </a:rPr>
              <a:t>(Is this how God has chosen to save mankind?)</a:t>
            </a:r>
          </a:p>
          <a:p>
            <a:pPr marL="171441" indent="-171441">
              <a:buFont typeface="Arial" panose="020B0604020202020204" pitchFamily="34" charset="0"/>
              <a:buChar char="•"/>
            </a:pPr>
            <a:r>
              <a:rPr lang="en-US" b="1" i="0" dirty="0">
                <a:solidFill>
                  <a:schemeClr val="tx1"/>
                </a:solidFill>
                <a:effectLst/>
                <a:latin typeface="+mn-lt"/>
              </a:rPr>
              <a:t>No method of conversion has gained such popularity amongst mainstream denominations in the last century than that of the "Sinner's Prayer." </a:t>
            </a:r>
          </a:p>
          <a:p>
            <a:pPr marL="628615" lvl="1" indent="-171441">
              <a:buFont typeface="Arial" panose="020B0604020202020204" pitchFamily="34" charset="0"/>
              <a:buChar char="•"/>
            </a:pPr>
            <a:r>
              <a:rPr lang="en-US" b="0" i="0" dirty="0">
                <a:solidFill>
                  <a:schemeClr val="tx1"/>
                </a:solidFill>
                <a:effectLst/>
                <a:latin typeface="+mn-lt"/>
              </a:rPr>
              <a:t>Millions believe that they have been saved by the blood of Christ simply by saying or repeating a prayer offered by another</a:t>
            </a:r>
          </a:p>
          <a:p>
            <a:pPr marL="628615" lvl="1" indent="-171441">
              <a:buFont typeface="Arial" panose="020B0604020202020204" pitchFamily="34" charset="0"/>
              <a:buChar char="•"/>
            </a:pPr>
            <a:r>
              <a:rPr lang="en-US" b="0" i="0" dirty="0">
                <a:solidFill>
                  <a:schemeClr val="tx1"/>
                </a:solidFill>
                <a:effectLst/>
                <a:latin typeface="+mn-lt"/>
              </a:rPr>
              <a:t>A couple of weeks ago, I was told about a commercial that asked the question – “Do you know whether you are going to heaven or not?”</a:t>
            </a:r>
          </a:p>
          <a:p>
            <a:pPr marL="1085790" lvl="2" indent="-171441">
              <a:buFont typeface="Arial" panose="020B0604020202020204" pitchFamily="34" charset="0"/>
              <a:buChar char="•"/>
            </a:pPr>
            <a:r>
              <a:rPr lang="en-US" b="0" i="0" dirty="0">
                <a:solidFill>
                  <a:schemeClr val="tx1"/>
                </a:solidFill>
                <a:effectLst/>
                <a:latin typeface="+mn-lt"/>
              </a:rPr>
              <a:t>Heavenornot.net</a:t>
            </a:r>
          </a:p>
          <a:p>
            <a:pPr marL="1085790" lvl="2" indent="-171441">
              <a:buFont typeface="Arial" panose="020B0604020202020204" pitchFamily="34" charset="0"/>
              <a:buChar char="•"/>
            </a:pPr>
            <a:r>
              <a:rPr lang="en-US" b="0" i="0" dirty="0">
                <a:solidFill>
                  <a:schemeClr val="tx1"/>
                </a:solidFill>
                <a:effectLst/>
                <a:latin typeface="+mn-lt"/>
              </a:rPr>
              <a:t>Starts by establishing what the scripture teaches about:  1) God’s Existence – Genesis 1:1; 2) Our universal sin – Romans 3:23; 3) God’s gift of Grace – John 3:16; 4) The conditional nature of Salvation, receiving Christ – John 1:12</a:t>
            </a:r>
          </a:p>
          <a:p>
            <a:pPr marL="1542965" lvl="3" indent="-171441">
              <a:buFont typeface="Arial" panose="020B0604020202020204" pitchFamily="34" charset="0"/>
              <a:buChar char="•"/>
            </a:pPr>
            <a:r>
              <a:rPr lang="en-US" b="0" i="0" dirty="0">
                <a:solidFill>
                  <a:schemeClr val="tx1"/>
                </a:solidFill>
                <a:effectLst/>
                <a:latin typeface="+mn-lt"/>
              </a:rPr>
              <a:t>All of these points are established by scripture</a:t>
            </a:r>
          </a:p>
          <a:p>
            <a:pPr marL="1085790" lvl="2" indent="-171441">
              <a:buFont typeface="Arial" panose="020B0604020202020204" pitchFamily="34" charset="0"/>
              <a:buChar char="•"/>
            </a:pPr>
            <a:r>
              <a:rPr lang="en-US" b="0" i="0" dirty="0">
                <a:solidFill>
                  <a:schemeClr val="tx1"/>
                </a:solidFill>
                <a:effectLst/>
                <a:latin typeface="+mn-lt"/>
              </a:rPr>
              <a:t>What is </a:t>
            </a:r>
            <a:r>
              <a:rPr lang="en-US" b="1" i="0" dirty="0">
                <a:solidFill>
                  <a:schemeClr val="tx1"/>
                </a:solidFill>
                <a:effectLst/>
                <a:latin typeface="+mn-lt"/>
              </a:rPr>
              <a:t>not backed up by scripture </a:t>
            </a:r>
            <a:r>
              <a:rPr lang="en-US" b="0" i="0" dirty="0">
                <a:solidFill>
                  <a:schemeClr val="tx1"/>
                </a:solidFill>
                <a:effectLst/>
                <a:latin typeface="+mn-lt"/>
              </a:rPr>
              <a:t>is the means by which we “receive Christ”</a:t>
            </a:r>
          </a:p>
          <a:p>
            <a:pPr marL="1085790" lvl="2" indent="-171441">
              <a:buFont typeface="Arial" panose="020B0604020202020204" pitchFamily="34" charset="0"/>
              <a:buChar char="•"/>
            </a:pPr>
            <a:r>
              <a:rPr lang="en-US" b="0" i="0" dirty="0">
                <a:solidFill>
                  <a:schemeClr val="tx1"/>
                </a:solidFill>
                <a:effectLst/>
                <a:latin typeface="+mn-lt"/>
              </a:rPr>
              <a:t>The unsupported contention is that you receive Christ by praying the “Sinner’s Prayer”</a:t>
            </a:r>
            <a:endParaRPr lang="en-US" dirty="0">
              <a:latin typeface="+mn-lt"/>
            </a:endParaRPr>
          </a:p>
        </p:txBody>
      </p:sp>
      <p:sp>
        <p:nvSpPr>
          <p:cNvPr id="4" name="Slide Number Placeholder 3"/>
          <p:cNvSpPr>
            <a:spLocks noGrp="1"/>
          </p:cNvSpPr>
          <p:nvPr>
            <p:ph type="sldNum" sz="quarter" idx="5"/>
          </p:nvPr>
        </p:nvSpPr>
        <p:spPr/>
        <p:txBody>
          <a:bodyPr/>
          <a:lstStyle/>
          <a:p>
            <a:fld id="{B1B649B8-9DCE-45B9-AA57-3DC980078469}" type="slidenum">
              <a:rPr lang="en-US" smtClean="0"/>
              <a:t>1</a:t>
            </a:fld>
            <a:endParaRPr lang="en-US"/>
          </a:p>
        </p:txBody>
      </p:sp>
    </p:spTree>
    <p:extLst>
      <p:ext uri="{BB962C8B-B14F-4D97-AF65-F5344CB8AC3E}">
        <p14:creationId xmlns:p14="http://schemas.microsoft.com/office/powerpoint/2010/main" val="1880713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mn-lt"/>
              </a:rPr>
              <a:t>The Sinner’s Prayer (The example from heavenornot.net)</a:t>
            </a:r>
          </a:p>
          <a:p>
            <a:pPr marL="171441" indent="-171441">
              <a:buFont typeface="Arial" panose="020B0604020202020204" pitchFamily="34" charset="0"/>
              <a:buChar char="•"/>
            </a:pPr>
            <a:r>
              <a:rPr lang="en-US" b="1" dirty="0">
                <a:latin typeface="+mn-lt"/>
              </a:rPr>
              <a:t>Heavenornot.net</a:t>
            </a:r>
          </a:p>
          <a:p>
            <a:pPr marL="628615" lvl="1" indent="-171441">
              <a:buFont typeface="Arial" panose="020B0604020202020204" pitchFamily="34" charset="0"/>
              <a:buChar char="•"/>
            </a:pPr>
            <a:r>
              <a:rPr lang="en-US" b="0" i="0" dirty="0">
                <a:solidFill>
                  <a:srgbClr val="FFFFFF"/>
                </a:solidFill>
                <a:effectLst/>
                <a:latin typeface="+mn-lt"/>
              </a:rPr>
              <a:t>A typical type of “Sinner’s prayer.” The contention being after the prayer is said, salvation has been obtained.</a:t>
            </a:r>
          </a:p>
          <a:p>
            <a:pPr marL="628615" lvl="1" indent="-171441">
              <a:buFont typeface="Arial" panose="020B0604020202020204" pitchFamily="34" charset="0"/>
              <a:buChar char="•"/>
            </a:pPr>
            <a:r>
              <a:rPr lang="en-US" b="0" i="0" dirty="0">
                <a:solidFill>
                  <a:srgbClr val="FFFFFF"/>
                </a:solidFill>
                <a:effectLst/>
                <a:latin typeface="+mn-lt"/>
              </a:rPr>
              <a:t>“Dear God...I know I have sinned against you. Please forgive me. I receive Jesus...your only Son...right now as Savior of my life...having died to pay for my sins.</a:t>
            </a:r>
            <a:br>
              <a:rPr lang="en-US" dirty="0">
                <a:latin typeface="+mn-lt"/>
              </a:rPr>
            </a:br>
            <a:r>
              <a:rPr lang="en-US" b="0" i="0" dirty="0">
                <a:solidFill>
                  <a:srgbClr val="FFFFFF"/>
                </a:solidFill>
                <a:effectLst/>
                <a:latin typeface="+mn-lt"/>
              </a:rPr>
              <a:t>Thank you for forgiving my sins...and for my new life. I pray this prayer in Jesus’ holy name, Amen!”</a:t>
            </a:r>
            <a:endParaRPr lang="en-US" dirty="0">
              <a:latin typeface="+mn-lt"/>
            </a:endParaRPr>
          </a:p>
          <a:p>
            <a:pPr marL="628615" lvl="1" indent="-171441">
              <a:buFont typeface="Arial" panose="020B0604020202020204" pitchFamily="34" charset="0"/>
              <a:buChar char="•"/>
            </a:pPr>
            <a:r>
              <a:rPr lang="en-US" dirty="0">
                <a:latin typeface="+mn-lt"/>
              </a:rPr>
              <a:t>Franklin Graham on Fox News commercial (Is another example).</a:t>
            </a:r>
            <a:endParaRPr lang="en-US" b="1" dirty="0">
              <a:latin typeface="+mn-lt"/>
            </a:endParaRPr>
          </a:p>
          <a:p>
            <a:pPr marL="171441" indent="-171441">
              <a:buFont typeface="Arial" panose="020B0604020202020204" pitchFamily="34" charset="0"/>
              <a:buChar char="•"/>
            </a:pPr>
            <a:r>
              <a:rPr lang="en-US" b="1" dirty="0">
                <a:latin typeface="+mn-lt"/>
              </a:rPr>
              <a:t>However, we have objections to the idea that sinners can be saved through this simple prayer!</a:t>
            </a:r>
          </a:p>
          <a:p>
            <a:pPr marL="628615" lvl="1" indent="-171441">
              <a:buFont typeface="Arial" panose="020B0604020202020204" pitchFamily="34" charset="0"/>
              <a:buChar char="•"/>
            </a:pPr>
            <a:r>
              <a:rPr lang="en-US" b="0" dirty="0">
                <a:latin typeface="+mn-lt"/>
              </a:rPr>
              <a:t>First, it came from men, not God</a:t>
            </a:r>
          </a:p>
          <a:p>
            <a:pPr marL="628615" lvl="1" indent="-171441">
              <a:buFont typeface="Arial" panose="020B0604020202020204" pitchFamily="34" charset="0"/>
              <a:buChar char="•"/>
            </a:pPr>
            <a:r>
              <a:rPr lang="en-US" b="0" dirty="0">
                <a:latin typeface="+mn-lt"/>
              </a:rPr>
              <a:t>John’s Baptism as an example</a:t>
            </a:r>
          </a:p>
          <a:p>
            <a:r>
              <a:rPr lang="en-US" b="1" dirty="0"/>
              <a:t>(Matthew 21:23-26), </a:t>
            </a:r>
            <a:r>
              <a:rPr lang="en-US" i="1" dirty="0"/>
              <a:t>“Now when He came into the temple, the chief priests and the elders of the people confronted Him as He was teaching, and said, “By what authority are You doing these things? And who gave You this authority?”</a:t>
            </a:r>
            <a:br>
              <a:rPr lang="en-US" i="1" dirty="0"/>
            </a:br>
            <a:r>
              <a:rPr lang="en-US" i="1" dirty="0"/>
              <a:t>But Jesus answered and said to them, “I also will ask you one thing, which if you tell Me, I likewise will tell you by what authority I do these things: </a:t>
            </a:r>
            <a:r>
              <a:rPr lang="en-US" i="1" u="sng" dirty="0"/>
              <a:t>The baptism of John—where was it from? From heaven or from men?” And they reasoned among themselves, saying, “If we say, ‘From heaven,’ He will say to us, ‘Why then did you not believe him?’ But if we say, ‘From men,’ we fear the multitude, for all count John as a prophet</a:t>
            </a:r>
            <a:r>
              <a:rPr lang="en-US" i="1" dirty="0"/>
              <a:t>.”</a:t>
            </a:r>
          </a:p>
          <a:p>
            <a:pPr marL="628615" lvl="1" indent="-171441">
              <a:buFont typeface="Arial" panose="020B0604020202020204" pitchFamily="34" charset="0"/>
              <a:buChar char="•"/>
            </a:pPr>
            <a:r>
              <a:rPr lang="en-US" b="0" i="0" dirty="0">
                <a:latin typeface="+mn-lt"/>
              </a:rPr>
              <a:t>Let’s examine – “From heaven or from men?”</a:t>
            </a:r>
          </a:p>
        </p:txBody>
      </p:sp>
      <p:sp>
        <p:nvSpPr>
          <p:cNvPr id="4" name="Slide Number Placeholder 3"/>
          <p:cNvSpPr>
            <a:spLocks noGrp="1"/>
          </p:cNvSpPr>
          <p:nvPr>
            <p:ph type="sldNum" sz="quarter" idx="5"/>
          </p:nvPr>
        </p:nvSpPr>
        <p:spPr/>
        <p:txBody>
          <a:bodyPr/>
          <a:lstStyle/>
          <a:p>
            <a:pPr defTabSz="914350">
              <a:defRPr/>
            </a:pPr>
            <a:fld id="{B1B649B8-9DCE-45B9-AA57-3DC980078469}" type="slidenum">
              <a:rPr lang="en-US">
                <a:solidFill>
                  <a:prstClr val="black"/>
                </a:solidFill>
                <a:latin typeface="Aptos" panose="02110004020202020204"/>
              </a:rPr>
              <a:pPr defTabSz="914350">
                <a:defRPr/>
              </a:pPr>
              <a:t>2</a:t>
            </a:fld>
            <a:endParaRPr lang="en-US">
              <a:solidFill>
                <a:prstClr val="black"/>
              </a:solidFill>
              <a:latin typeface="Aptos" panose="02110004020202020204"/>
            </a:endParaRPr>
          </a:p>
        </p:txBody>
      </p:sp>
    </p:spTree>
    <p:extLst>
      <p:ext uri="{BB962C8B-B14F-4D97-AF65-F5344CB8AC3E}">
        <p14:creationId xmlns:p14="http://schemas.microsoft.com/office/powerpoint/2010/main" val="1752728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dirty="0">
                <a:latin typeface="+mn-lt"/>
              </a:rPr>
              <a:t>The Sinner’s Prayer (A history)</a:t>
            </a:r>
          </a:p>
          <a:p>
            <a:pPr marL="171441" indent="-171441">
              <a:buFont typeface="Arial" panose="020B0604020202020204" pitchFamily="34" charset="0"/>
              <a:buChar char="•"/>
            </a:pPr>
            <a:r>
              <a:rPr lang="en-US" b="1" i="0" dirty="0">
                <a:solidFill>
                  <a:schemeClr val="tx1"/>
                </a:solidFill>
                <a:effectLst/>
                <a:latin typeface="+mn-lt"/>
                <a:cs typeface="Frank Ruhl Libre" panose="00000500000000000000" pitchFamily="2" charset="-79"/>
              </a:rPr>
              <a:t>The Origin of the Sinner’s Prayer (</a:t>
            </a:r>
            <a:r>
              <a:rPr lang="en-US" dirty="0">
                <a:solidFill>
                  <a:schemeClr val="tx1"/>
                </a:solidFill>
                <a:effectLst/>
                <a:latin typeface="+mn-lt"/>
              </a:rPr>
              <a:t>February 12, 2014)  </a:t>
            </a:r>
            <a:r>
              <a:rPr lang="en-US" b="0" i="0" dirty="0">
                <a:solidFill>
                  <a:schemeClr val="tx1"/>
                </a:solidFill>
                <a:effectLst/>
                <a:latin typeface="+mn-lt"/>
              </a:rPr>
              <a:t>by Ryan Hasty</a:t>
            </a:r>
          </a:p>
          <a:p>
            <a:pPr marL="628615" lvl="1" indent="-171441">
              <a:buFont typeface="Arial" panose="020B0604020202020204" pitchFamily="34" charset="0"/>
              <a:buChar char="•"/>
            </a:pPr>
            <a:r>
              <a:rPr lang="en-US" b="0" i="0" dirty="0">
                <a:solidFill>
                  <a:schemeClr val="tx1"/>
                </a:solidFill>
                <a:effectLst/>
                <a:latin typeface="+mn-lt"/>
              </a:rPr>
              <a:t>To find the origin of this method of conversion, one must rely on extra-biblical evidence as neither the term "sinner's prayer" nor the concept can be found in God's holy word.</a:t>
            </a:r>
          </a:p>
          <a:p>
            <a:pPr marL="628615" lvl="1" indent="-171441">
              <a:buFont typeface="Arial" panose="020B0604020202020204" pitchFamily="34" charset="0"/>
              <a:buChar char="•"/>
            </a:pPr>
            <a:r>
              <a:rPr lang="en-US" b="0" i="0" dirty="0">
                <a:solidFill>
                  <a:schemeClr val="tx1"/>
                </a:solidFill>
                <a:effectLst/>
                <a:latin typeface="+mn-lt"/>
              </a:rPr>
              <a:t>It was in 1741 that a preacher named Eleazar Wheelock devised a technique called the "Mourner's Seat" by which to draw the penitent believer. Wheelock would target sinners by having them sit in the front pew while pronouncing from the pulpit "salvation is looming over your heads." Not only were these individuals susceptible to further counsel, but they were also vulnerable to whatever method of conversion Wheelock prescribed. False conversions from his revivals were numerous though it took almost a hundred years for other preachers to begin mimicking his process.</a:t>
            </a:r>
          </a:p>
          <a:p>
            <a:pPr marL="628615" lvl="1" indent="-171441">
              <a:buFont typeface="Arial" panose="020B0604020202020204" pitchFamily="34" charset="0"/>
              <a:buChar char="•"/>
            </a:pPr>
            <a:r>
              <a:rPr lang="en-US" b="0" i="0" dirty="0">
                <a:solidFill>
                  <a:schemeClr val="tx1"/>
                </a:solidFill>
                <a:effectLst/>
                <a:latin typeface="+mn-lt"/>
              </a:rPr>
              <a:t>In 1801, the "Cane Ridge Revival" began in Kentucky and lasted for several weeks. The temperature outside was so hot and attendees endured such long periods without food that many became delirious and began rolling around in the aisles and barking like dogs. Such abuse of emotions by the preachers at this revival gave thousands of individuals a mistaken notion about their rebirth. Other ministers caught on to the fact that gospel preaching could be modified to manipulate the emotions of the listeners into "conversion". Others in pews around the country placed unreasonable expectations on preachers to produce the same "religious experience" that was found at the Cane Ridge Revival.</a:t>
            </a:r>
          </a:p>
          <a:p>
            <a:pPr marL="628615" lvl="1" indent="-171441">
              <a:buFont typeface="Arial" panose="020B0604020202020204" pitchFamily="34" charset="0"/>
              <a:buChar char="•"/>
            </a:pPr>
            <a:r>
              <a:rPr lang="en-US" b="0" i="0" dirty="0">
                <a:solidFill>
                  <a:schemeClr val="tx1"/>
                </a:solidFill>
                <a:effectLst/>
                <a:latin typeface="+mn-lt"/>
              </a:rPr>
              <a:t>In1835 another preacher named Charles Finney emerged on the scene to develop a hybrid system of conversion by combining Wheelock's "Mourner's Seat" with the experience of the Cane Ridge Revival. This traveling preacher named his technique the "Anxious Seat" Finney did not attempt to hide his confidence in this man-made system when he stated</a:t>
            </a:r>
            <a:r>
              <a:rPr lang="en-US" b="0" i="1" dirty="0">
                <a:solidFill>
                  <a:schemeClr val="tx1"/>
                </a:solidFill>
                <a:effectLst/>
                <a:latin typeface="+mn-lt"/>
              </a:rPr>
              <a:t>, "The church has always felt it necessary to have something of this kind to answer this very purpose. In the days of the apostles, baptism answered this purpose. The gospel was preached to the people, and then all those who were willing to be on the side of Christ were called out to be baptized. It held the place that the anxious seat does now as a public manifestation of their determination to be Christians.“</a:t>
            </a:r>
          </a:p>
          <a:p>
            <a:pPr marL="628615" lvl="1" indent="-171441">
              <a:buFont typeface="Arial" panose="020B0604020202020204" pitchFamily="34" charset="0"/>
              <a:buChar char="•"/>
            </a:pPr>
            <a:r>
              <a:rPr lang="en-US" b="0" i="0" dirty="0">
                <a:solidFill>
                  <a:schemeClr val="tx1"/>
                </a:solidFill>
                <a:effectLst/>
                <a:latin typeface="+mn-lt"/>
              </a:rPr>
              <a:t>In the 1860s, the concept of the "Anxious Seat" was modified further by a preacher named Dwight Moody. Moody's method was named the "Inquiry Room". Moody utilized the same psychological techniques that preyed on emotions, but in addition, asked those who responded to his teaching to join him and his trained counselors in another room. In this "Inquiry Room", Moody and/or his counselors would pray with the potential converts. Moody considered prayer to be the last step in the conversion process. A man named R. A. Torrey succeeded Moody in 1899 and he modified Moody's system by taking the "room" out of the equation and performing "on the spot" street conversions. </a:t>
            </a:r>
          </a:p>
          <a:p>
            <a:pPr marL="628615" lvl="1" indent="-171441">
              <a:buFont typeface="Arial" panose="020B0604020202020204" pitchFamily="34" charset="0"/>
              <a:buChar char="•"/>
            </a:pPr>
            <a:r>
              <a:rPr lang="en-US" b="0" i="0" dirty="0">
                <a:solidFill>
                  <a:schemeClr val="tx1"/>
                </a:solidFill>
                <a:effectLst/>
                <a:latin typeface="+mn-lt"/>
              </a:rPr>
              <a:t>In the early 1900s, well-known baseball player Bill Sunday left the diamond to pursue preaching. Sunday was one of the most popular, charismatic, and entertaining speakers of his generation. Sunday preached that one could be saved simply by walking down his tent's "sawdust trail" to the front where he was standing. Later on, people were said to have received salvation simply by publicly shaking Sunday's hand and stating that they would follow Christ.</a:t>
            </a:r>
          </a:p>
          <a:p>
            <a:pPr marL="628615" lvl="1" indent="-171441">
              <a:buFont typeface="Arial" panose="020B0604020202020204" pitchFamily="34" charset="0"/>
              <a:buChar char="•"/>
            </a:pPr>
            <a:r>
              <a:rPr lang="en-US" b="0" i="0" dirty="0">
                <a:solidFill>
                  <a:schemeClr val="tx1"/>
                </a:solidFill>
                <a:effectLst/>
                <a:latin typeface="+mn-lt"/>
              </a:rPr>
              <a:t>Finally, in the 1940s, the next big crusade preacher hit the scene. A young man named Bill Graham trained counselors to encourage those who responded to his "altar call" to pray that Jesus would come into their hearts. </a:t>
            </a:r>
          </a:p>
          <a:p>
            <a:pPr marL="628615" lvl="1" indent="-171441">
              <a:buFont typeface="Arial" panose="020B0604020202020204" pitchFamily="34" charset="0"/>
              <a:buChar char="•"/>
            </a:pPr>
            <a:r>
              <a:rPr lang="en-US" b="0" i="0" dirty="0">
                <a:solidFill>
                  <a:schemeClr val="tx1"/>
                </a:solidFill>
                <a:effectLst/>
                <a:latin typeface="+mn-lt"/>
              </a:rPr>
              <a:t>In the 1950s, Bill Bright took this concept and coined the expression, "The Four Spiritual Laws" which ends with the so-called "Sinner's Prayer“</a:t>
            </a:r>
          </a:p>
          <a:p>
            <a:pPr marL="171441" indent="-171441">
              <a:buFont typeface="Arial" panose="020B0604020202020204" pitchFamily="34" charset="0"/>
              <a:buChar char="•"/>
            </a:pPr>
            <a:r>
              <a:rPr lang="en-US" b="0" i="0" dirty="0">
                <a:solidFill>
                  <a:schemeClr val="tx1"/>
                </a:solidFill>
                <a:effectLst/>
                <a:latin typeface="+mn-lt"/>
              </a:rPr>
              <a:t>So now, let’s look more closely at our objections</a:t>
            </a:r>
          </a:p>
        </p:txBody>
      </p:sp>
      <p:sp>
        <p:nvSpPr>
          <p:cNvPr id="4" name="Slide Number Placeholder 3"/>
          <p:cNvSpPr>
            <a:spLocks noGrp="1"/>
          </p:cNvSpPr>
          <p:nvPr>
            <p:ph type="sldNum" sz="quarter" idx="5"/>
          </p:nvPr>
        </p:nvSpPr>
        <p:spPr/>
        <p:txBody>
          <a:bodyPr/>
          <a:lstStyle/>
          <a:p>
            <a:pPr defTabSz="914350">
              <a:defRPr/>
            </a:pPr>
            <a:fld id="{B1B649B8-9DCE-45B9-AA57-3DC980078469}" type="slidenum">
              <a:rPr lang="en-US">
                <a:solidFill>
                  <a:prstClr val="black"/>
                </a:solidFill>
                <a:latin typeface="Aptos" panose="02110004020202020204"/>
              </a:rPr>
              <a:pPr defTabSz="914350">
                <a:defRPr/>
              </a:pPr>
              <a:t>3</a:t>
            </a:fld>
            <a:endParaRPr lang="en-US">
              <a:solidFill>
                <a:prstClr val="black"/>
              </a:solidFill>
              <a:latin typeface="Aptos" panose="02110004020202020204"/>
            </a:endParaRPr>
          </a:p>
        </p:txBody>
      </p:sp>
    </p:spTree>
    <p:extLst>
      <p:ext uri="{BB962C8B-B14F-4D97-AF65-F5344CB8AC3E}">
        <p14:creationId xmlns:p14="http://schemas.microsoft.com/office/powerpoint/2010/main" val="2322022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mn-lt"/>
              </a:rPr>
              <a:t>The Sinner’s Prayer (Objections)</a:t>
            </a:r>
            <a:endParaRPr lang="en-US" dirty="0">
              <a:latin typeface="+mn-lt"/>
            </a:endParaRPr>
          </a:p>
          <a:p>
            <a:pPr marL="171441" indent="-171441">
              <a:buFont typeface="Arial" panose="020B0604020202020204" pitchFamily="34" charset="0"/>
              <a:buChar char="•"/>
            </a:pPr>
            <a:r>
              <a:rPr lang="en-US" b="1" dirty="0">
                <a:latin typeface="+mn-lt"/>
              </a:rPr>
              <a:t>Bible doesn’t teach it!</a:t>
            </a:r>
          </a:p>
          <a:p>
            <a:r>
              <a:rPr lang="en-US" b="1" dirty="0">
                <a:latin typeface="+mn-lt"/>
              </a:rPr>
              <a:t>(Colossians 3:17), </a:t>
            </a:r>
            <a:r>
              <a:rPr lang="en-US" i="1" dirty="0">
                <a:latin typeface="+mn-lt"/>
              </a:rPr>
              <a:t>“</a:t>
            </a:r>
            <a:r>
              <a:rPr lang="en-US" i="1" dirty="0"/>
              <a:t>And whatever you do in word or deed, do all in the name of the Lord Jesus, giving thanks to God the Father through Him.”</a:t>
            </a:r>
          </a:p>
          <a:p>
            <a:pPr marL="628615" lvl="1" indent="-171441">
              <a:buFont typeface="Arial" panose="020B0604020202020204" pitchFamily="34" charset="0"/>
              <a:buChar char="•"/>
            </a:pPr>
            <a:r>
              <a:rPr lang="en-US" i="0" dirty="0">
                <a:latin typeface="+mn-lt"/>
              </a:rPr>
              <a:t>As we saw in our example, there were no passages to establish anything resembling the Sinner’s prayer</a:t>
            </a:r>
          </a:p>
          <a:p>
            <a:pPr marL="628615" lvl="1" indent="-171441">
              <a:buFont typeface="Arial" panose="020B0604020202020204" pitchFamily="34" charset="0"/>
              <a:buChar char="•"/>
            </a:pPr>
            <a:r>
              <a:rPr lang="en-US" dirty="0">
                <a:latin typeface="+mn-lt"/>
              </a:rPr>
              <a:t>This is because there is no example, command, or intimation that any alien sinner ever prayed to God to receive salvation.  It is not part of the Biblical pattern</a:t>
            </a:r>
          </a:p>
          <a:p>
            <a:pPr marL="628615" lvl="1" indent="-171441">
              <a:buFont typeface="Arial" panose="020B0604020202020204" pitchFamily="34" charset="0"/>
              <a:buChar char="•"/>
            </a:pPr>
            <a:r>
              <a:rPr lang="en-US" dirty="0">
                <a:latin typeface="+mn-lt"/>
              </a:rPr>
              <a:t>It is presumptuous and wrong to think that God will save us in any way of our own devising, rather than submitting to His divine plan receiving Christ</a:t>
            </a:r>
          </a:p>
          <a:p>
            <a:pPr marL="171441" indent="-171441">
              <a:buFont typeface="Arial" panose="020B0604020202020204" pitchFamily="34" charset="0"/>
              <a:buChar char="•"/>
            </a:pPr>
            <a:r>
              <a:rPr lang="en-US" b="1" dirty="0">
                <a:latin typeface="+mn-lt"/>
              </a:rPr>
              <a:t>[CLICK] Prayer for the forgiveness of sins is the way God has chosen to bring forgiveness to God’s children</a:t>
            </a:r>
          </a:p>
          <a:p>
            <a:r>
              <a:rPr lang="en-US" b="1" dirty="0">
                <a:latin typeface="+mn-lt"/>
              </a:rPr>
              <a:t>(1 John 1:9), </a:t>
            </a:r>
            <a:r>
              <a:rPr lang="en-US" i="1" dirty="0">
                <a:latin typeface="+mn-lt"/>
              </a:rPr>
              <a:t>“</a:t>
            </a:r>
            <a:r>
              <a:rPr lang="en-US" i="1" dirty="0"/>
              <a:t>If we confess our sins, He is faithful and just to forgive us our sins and to cleanse us from all unrighteousness.”</a:t>
            </a:r>
          </a:p>
          <a:p>
            <a:r>
              <a:rPr lang="en-US" b="1" dirty="0">
                <a:latin typeface="+mn-lt"/>
              </a:rPr>
              <a:t>(1 John 2:1), </a:t>
            </a:r>
            <a:r>
              <a:rPr lang="en-US" i="1" dirty="0">
                <a:latin typeface="+mn-lt"/>
              </a:rPr>
              <a:t>“</a:t>
            </a:r>
            <a:r>
              <a:rPr lang="en-US" i="1" dirty="0"/>
              <a:t>My little children, these things I write to you, so that you may not sin. And if anyone sins, we have an Advocate with the Father, Jesus Christ the righteous.”</a:t>
            </a:r>
            <a:endParaRPr lang="en-US" i="1" dirty="0">
              <a:latin typeface="+mn-lt"/>
            </a:endParaRPr>
          </a:p>
          <a:p>
            <a:pPr marL="171441" indent="-171441">
              <a:buFont typeface="Arial" panose="020B0604020202020204" pitchFamily="34" charset="0"/>
              <a:buChar char="•"/>
            </a:pPr>
            <a:r>
              <a:rPr lang="en-US" b="1" dirty="0">
                <a:latin typeface="+mn-lt"/>
              </a:rPr>
              <a:t>[CLICK] The Example of Saul of Tarsus</a:t>
            </a:r>
          </a:p>
          <a:p>
            <a:r>
              <a:rPr lang="en-US" b="1" dirty="0"/>
              <a:t>(Acts 9:6), </a:t>
            </a:r>
            <a:r>
              <a:rPr lang="en-US" i="1" dirty="0"/>
              <a:t>“So he, trembling and astonished, said, “Lord, what do You want me to do?” Then the Lord said to him, “Arise and go into the city, and you will be told </a:t>
            </a:r>
            <a:r>
              <a:rPr lang="en-US" i="1" u="sng" dirty="0"/>
              <a:t>what you must do</a:t>
            </a:r>
            <a:r>
              <a:rPr lang="en-US" i="1" dirty="0"/>
              <a:t>.”</a:t>
            </a:r>
          </a:p>
          <a:p>
            <a:pPr marL="628615" lvl="1" indent="-171441">
              <a:buFont typeface="Arial" panose="020B0604020202020204" pitchFamily="34" charset="0"/>
              <a:buChar char="•"/>
            </a:pPr>
            <a:r>
              <a:rPr lang="en-US" dirty="0">
                <a:latin typeface="+mn-lt"/>
              </a:rPr>
              <a:t>The clear indication was the Saul had to do something to have his sins washed away</a:t>
            </a:r>
          </a:p>
          <a:p>
            <a:pPr marL="628615" lvl="1" indent="-171441">
              <a:buFont typeface="Arial" panose="020B0604020202020204" pitchFamily="34" charset="0"/>
              <a:buChar char="•"/>
            </a:pPr>
            <a:r>
              <a:rPr lang="en-US" dirty="0">
                <a:latin typeface="+mn-lt"/>
              </a:rPr>
              <a:t>Remember prayer (“Thank you for forgiving my sins.”)</a:t>
            </a:r>
          </a:p>
          <a:p>
            <a:pPr marL="628615" lvl="1" indent="-171441">
              <a:buFont typeface="Arial" panose="020B0604020202020204" pitchFamily="34" charset="0"/>
              <a:buChar char="•"/>
            </a:pPr>
            <a:r>
              <a:rPr lang="en-US" dirty="0">
                <a:latin typeface="+mn-lt"/>
              </a:rPr>
              <a:t>But, Saul was already praying!  It did not bring him salvation</a:t>
            </a:r>
          </a:p>
          <a:p>
            <a:pPr marL="628615" lvl="1" indent="-171441">
              <a:buFont typeface="Arial" panose="020B0604020202020204" pitchFamily="34" charset="0"/>
              <a:buChar char="•"/>
            </a:pPr>
            <a:r>
              <a:rPr lang="en-US" dirty="0">
                <a:latin typeface="+mn-lt"/>
              </a:rPr>
              <a:t>Note the word’s of the Lord to Ananias</a:t>
            </a:r>
          </a:p>
          <a:p>
            <a:r>
              <a:rPr lang="en-US" b="1" dirty="0"/>
              <a:t>(Acts 9:10-12), </a:t>
            </a:r>
            <a:r>
              <a:rPr lang="en-US" i="1" dirty="0"/>
              <a:t>“Now there was a certain disciple at Damascus named Ananias; and to him the Lord said in a vision, ‘Ananias.’ And he said, ‘Here I am, Lord.’ So the Lord said to him, ‘Arise and go to the street called Straight, and inquire at the house of Judas for one called Saul of Tarsus, </a:t>
            </a:r>
            <a:r>
              <a:rPr lang="en-US" i="1" u="sng" dirty="0"/>
              <a:t>for behold, he is praying</a:t>
            </a:r>
            <a:r>
              <a:rPr lang="en-US" i="1" dirty="0"/>
              <a:t>. And in a vision he has seen a man named Ananias coming in and putting his hand on him, so that he might receive his sight.’”</a:t>
            </a:r>
          </a:p>
          <a:p>
            <a:pPr marL="628615" lvl="1" indent="-171441">
              <a:buFont typeface="Arial" panose="020B0604020202020204" pitchFamily="34" charset="0"/>
              <a:buChar char="•"/>
            </a:pPr>
            <a:r>
              <a:rPr lang="en-US" i="0" dirty="0">
                <a:latin typeface="+mn-lt"/>
              </a:rPr>
              <a:t>Now, let’s go to Paul’s account to Agrippa, telling him what he (Saul) had to do</a:t>
            </a:r>
          </a:p>
          <a:p>
            <a:r>
              <a:rPr lang="en-US" b="1" dirty="0"/>
              <a:t>(Acts 22:14-16), </a:t>
            </a:r>
            <a:r>
              <a:rPr lang="en-US" i="1" dirty="0"/>
              <a:t>“Then he said, The God of our fathers has chosen you that you should know His will, and see the Just One, and hear the voice of His mouth. For you will be His witness to all men of what you have seen and heard. And now why are you waiting? Arise and be baptized, and </a:t>
            </a:r>
            <a:r>
              <a:rPr lang="en-US" i="1" u="sng" dirty="0"/>
              <a:t>wash away your sins</a:t>
            </a:r>
            <a:r>
              <a:rPr lang="en-US" i="1" dirty="0"/>
              <a:t>, calling on the name of the Lord.’”</a:t>
            </a:r>
          </a:p>
          <a:p>
            <a:pPr marL="628615" lvl="1" indent="-171441">
              <a:buFont typeface="Arial" panose="020B0604020202020204" pitchFamily="34" charset="0"/>
              <a:buChar char="•"/>
            </a:pPr>
            <a:r>
              <a:rPr lang="en-US" dirty="0">
                <a:latin typeface="+mn-lt"/>
              </a:rPr>
              <a:t>The he had accepted Christ as Lord, and wanted to be saved, and had prayed, his sins remained until he was baptized!</a:t>
            </a:r>
          </a:p>
          <a:p>
            <a:pPr marL="171441" indent="-171441">
              <a:buFont typeface="Arial" panose="020B0604020202020204" pitchFamily="34" charset="0"/>
              <a:buChar char="•"/>
            </a:pPr>
            <a:r>
              <a:rPr lang="en-US" b="1" dirty="0">
                <a:latin typeface="+mn-lt"/>
              </a:rPr>
              <a:t>How do you actually receive Christ?</a:t>
            </a:r>
          </a:p>
          <a:p>
            <a:pPr marL="628615" lvl="1" indent="-171441">
              <a:buFont typeface="Arial" panose="020B0604020202020204" pitchFamily="34" charset="0"/>
              <a:buChar char="•"/>
            </a:pPr>
            <a:r>
              <a:rPr lang="en-US" dirty="0">
                <a:latin typeface="+mn-lt"/>
              </a:rPr>
              <a:t>The example of Pentecost</a:t>
            </a:r>
          </a:p>
          <a:p>
            <a:pPr marL="1085790" lvl="2" indent="-171441">
              <a:buFont typeface="Arial" panose="020B0604020202020204" pitchFamily="34" charset="0"/>
              <a:buChar char="•"/>
            </a:pPr>
            <a:r>
              <a:rPr lang="en-US" dirty="0">
                <a:latin typeface="+mn-lt"/>
              </a:rPr>
              <a:t>Belief, Repentance, Baptism</a:t>
            </a:r>
          </a:p>
          <a:p>
            <a:r>
              <a:rPr lang="en-US" b="1" dirty="0"/>
              <a:t>(Acts 2:36-38), </a:t>
            </a:r>
            <a:r>
              <a:rPr lang="en-US" i="1" dirty="0"/>
              <a:t>“’Therefore let all the house of Israel know assuredly that God has made this Jesus, whom you crucified, both Lord and Christ.’ Now when they heard this, they were cut to the heart, and said to Peter and the rest of the apostles, ‘Men and brethren, what shall we do?’ Then Peter said to them, ‘Repent, and let every one of you be baptized in the name of Jesus Christ for the remission of sins; and you shall receive the gift of the Holy Spirit.’”</a:t>
            </a:r>
          </a:p>
          <a:p>
            <a:pPr marL="1085790" lvl="2" indent="-171441">
              <a:buFont typeface="Arial" panose="020B0604020202020204" pitchFamily="34" charset="0"/>
              <a:buChar char="•"/>
            </a:pPr>
            <a:r>
              <a:rPr lang="en-US" i="0" dirty="0"/>
              <a:t>Confession</a:t>
            </a:r>
          </a:p>
          <a:p>
            <a:r>
              <a:rPr lang="en-US" b="1" dirty="0"/>
              <a:t>(Matthew 10:32-33),</a:t>
            </a:r>
            <a:r>
              <a:rPr lang="en-US" b="1" i="1" dirty="0"/>
              <a:t> </a:t>
            </a:r>
            <a:r>
              <a:rPr lang="en-US" i="1" dirty="0"/>
              <a:t>“Therefore whoever confesses Me before men, him I will also confess before My Father who is in heaven. But whoever denies Me before men, him I will also deny before My Father who is in heaven.”</a:t>
            </a:r>
            <a:endParaRPr lang="en-US" i="1" dirty="0">
              <a:latin typeface="+mn-lt"/>
            </a:endParaRPr>
          </a:p>
        </p:txBody>
      </p:sp>
      <p:sp>
        <p:nvSpPr>
          <p:cNvPr id="4" name="Slide Number Placeholder 3"/>
          <p:cNvSpPr>
            <a:spLocks noGrp="1"/>
          </p:cNvSpPr>
          <p:nvPr>
            <p:ph type="sldNum" sz="quarter" idx="5"/>
          </p:nvPr>
        </p:nvSpPr>
        <p:spPr/>
        <p:txBody>
          <a:bodyPr/>
          <a:lstStyle/>
          <a:p>
            <a:pPr defTabSz="914350">
              <a:defRPr/>
            </a:pPr>
            <a:fld id="{B1B649B8-9DCE-45B9-AA57-3DC980078469}" type="slidenum">
              <a:rPr lang="en-US">
                <a:solidFill>
                  <a:prstClr val="black"/>
                </a:solidFill>
                <a:latin typeface="Aptos" panose="02110004020202020204"/>
              </a:rPr>
              <a:pPr defTabSz="914350">
                <a:defRPr/>
              </a:pPr>
              <a:t>4</a:t>
            </a:fld>
            <a:endParaRPr lang="en-US">
              <a:solidFill>
                <a:prstClr val="black"/>
              </a:solidFill>
              <a:latin typeface="Aptos" panose="02110004020202020204"/>
            </a:endParaRPr>
          </a:p>
        </p:txBody>
      </p:sp>
    </p:spTree>
    <p:extLst>
      <p:ext uri="{BB962C8B-B14F-4D97-AF65-F5344CB8AC3E}">
        <p14:creationId xmlns:p14="http://schemas.microsoft.com/office/powerpoint/2010/main" val="715270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mn-lt"/>
              </a:rPr>
              <a:t>Conclusion:</a:t>
            </a:r>
          </a:p>
          <a:p>
            <a:pPr marL="171441" indent="-171441" defTabSz="914350">
              <a:buFont typeface="Arial" panose="020B0604020202020204" pitchFamily="34" charset="0"/>
              <a:buChar char="•"/>
              <a:defRPr/>
            </a:pPr>
            <a:r>
              <a:rPr lang="en-US" b="1" i="0" dirty="0">
                <a:solidFill>
                  <a:schemeClr val="tx1"/>
                </a:solidFill>
                <a:effectLst/>
                <a:latin typeface="+mn-lt"/>
              </a:rPr>
              <a:t>Sadly, the concept of the Sinner's Prayer can be found neither in Jesus and the Apostles' teaching nor seen in the' numerous conversions found in the book of Acts.</a:t>
            </a:r>
          </a:p>
          <a:p>
            <a:pPr marL="628615" lvl="1" indent="-171441" defTabSz="914350">
              <a:buFont typeface="Arial" panose="020B0604020202020204" pitchFamily="34" charset="0"/>
              <a:buChar char="•"/>
              <a:defRPr/>
            </a:pPr>
            <a:r>
              <a:rPr lang="en-US" b="0" i="0" dirty="0">
                <a:solidFill>
                  <a:schemeClr val="tx1"/>
                </a:solidFill>
                <a:effectLst/>
                <a:latin typeface="+mn-lt"/>
              </a:rPr>
              <a:t>It is entirely man-made and falls under the category of "another gospel“</a:t>
            </a:r>
          </a:p>
          <a:p>
            <a:pPr marL="628615" lvl="1" indent="-171441" defTabSz="914350">
              <a:buFont typeface="Arial" panose="020B0604020202020204" pitchFamily="34" charset="0"/>
              <a:buChar char="•"/>
              <a:defRPr/>
            </a:pPr>
            <a:r>
              <a:rPr lang="en-US" b="0" i="0" dirty="0">
                <a:solidFill>
                  <a:schemeClr val="tx1"/>
                </a:solidFill>
                <a:effectLst/>
                <a:latin typeface="+mn-lt"/>
              </a:rPr>
              <a:t>Paul confirms and then reaffirms such a thing will condemn those who proclaim it.</a:t>
            </a:r>
          </a:p>
          <a:p>
            <a:pPr defTabSz="914350">
              <a:defRPr/>
            </a:pPr>
            <a:r>
              <a:rPr lang="en-US" b="1" i="0" dirty="0">
                <a:solidFill>
                  <a:schemeClr val="tx1"/>
                </a:solidFill>
                <a:effectLst/>
                <a:latin typeface="+mn-lt"/>
              </a:rPr>
              <a:t>(Galatians 1:6-9), </a:t>
            </a:r>
            <a:r>
              <a:rPr lang="en-US" b="0" i="1" dirty="0">
                <a:solidFill>
                  <a:schemeClr val="tx1"/>
                </a:solidFill>
                <a:effectLst/>
                <a:latin typeface="+mn-lt"/>
              </a:rPr>
              <a:t>“</a:t>
            </a:r>
            <a:r>
              <a:rPr lang="en-US" i="1" dirty="0"/>
              <a:t>I marvel that you are turning away so soon from Him who called you in the grace of Christ, to a different gospel, which is not another; but there are some who trouble you and want to pervert the gospel of Christ. But even if we, or an angel from heaven, preach any other gospel to you than what we have preached to you, let him be accursed. As we have said before, so now I say again, if anyone preaches any other gospel to you than what you have received, let him be accursed.”</a:t>
            </a:r>
            <a:endParaRPr lang="en-US" b="0" i="1" dirty="0">
              <a:solidFill>
                <a:schemeClr val="tx1"/>
              </a:solidFill>
              <a:effectLst/>
              <a:latin typeface="+mn-lt"/>
            </a:endParaRPr>
          </a:p>
          <a:p>
            <a:pPr marL="171441" indent="-171441" defTabSz="914350">
              <a:buFont typeface="Arial" panose="020B0604020202020204" pitchFamily="34" charset="0"/>
              <a:buChar char="•"/>
              <a:defRPr/>
            </a:pPr>
            <a:r>
              <a:rPr lang="en-US" b="1" i="0" dirty="0">
                <a:solidFill>
                  <a:schemeClr val="tx1"/>
                </a:solidFill>
                <a:effectLst/>
                <a:latin typeface="+mn-lt"/>
              </a:rPr>
              <a:t>While the temptation is great to listen to the words of men as they tell us a simple prayer will do the trick, let us instead listen to the simple words of God and put our trust in His plan and no other!</a:t>
            </a:r>
          </a:p>
          <a:p>
            <a:endParaRPr lang="en-US" dirty="0">
              <a:latin typeface="+mn-lt"/>
            </a:endParaRPr>
          </a:p>
        </p:txBody>
      </p:sp>
      <p:sp>
        <p:nvSpPr>
          <p:cNvPr id="4" name="Slide Number Placeholder 3"/>
          <p:cNvSpPr>
            <a:spLocks noGrp="1"/>
          </p:cNvSpPr>
          <p:nvPr>
            <p:ph type="sldNum" sz="quarter" idx="5"/>
          </p:nvPr>
        </p:nvSpPr>
        <p:spPr/>
        <p:txBody>
          <a:bodyPr/>
          <a:lstStyle/>
          <a:p>
            <a:pPr defTabSz="914350">
              <a:defRPr/>
            </a:pPr>
            <a:fld id="{B1B649B8-9DCE-45B9-AA57-3DC980078469}" type="slidenum">
              <a:rPr lang="en-US">
                <a:solidFill>
                  <a:prstClr val="black"/>
                </a:solidFill>
                <a:latin typeface="Aptos" panose="02110004020202020204"/>
              </a:rPr>
              <a:pPr defTabSz="914350">
                <a:defRPr/>
              </a:pPr>
              <a:t>5</a:t>
            </a:fld>
            <a:endParaRPr lang="en-US">
              <a:solidFill>
                <a:prstClr val="black"/>
              </a:solidFill>
              <a:latin typeface="Aptos" panose="02110004020202020204"/>
            </a:endParaRPr>
          </a:p>
        </p:txBody>
      </p:sp>
    </p:spTree>
    <p:extLst>
      <p:ext uri="{BB962C8B-B14F-4D97-AF65-F5344CB8AC3E}">
        <p14:creationId xmlns:p14="http://schemas.microsoft.com/office/powerpoint/2010/main" val="2596033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D987-73A5-2D11-CEDA-5CDAA3D8D2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7FDA8B-5E58-98CB-61F8-415DF9D9B2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EEF7AB-46E3-F26E-E1F2-D4094FBF4724}"/>
              </a:ext>
            </a:extLst>
          </p:cNvPr>
          <p:cNvSpPr>
            <a:spLocks noGrp="1"/>
          </p:cNvSpPr>
          <p:nvPr>
            <p:ph type="dt" sz="half" idx="10"/>
          </p:nvPr>
        </p:nvSpPr>
        <p:spPr/>
        <p:txBody>
          <a:bodyPr/>
          <a:lstStyle/>
          <a:p>
            <a:fld id="{8F846924-5EFD-4CFD-B7ED-78C9F3343CBB}" type="datetimeFigureOut">
              <a:rPr lang="en-US" smtClean="0"/>
              <a:t>1/19/2024</a:t>
            </a:fld>
            <a:endParaRPr lang="en-US"/>
          </a:p>
        </p:txBody>
      </p:sp>
      <p:sp>
        <p:nvSpPr>
          <p:cNvPr id="5" name="Footer Placeholder 4">
            <a:extLst>
              <a:ext uri="{FF2B5EF4-FFF2-40B4-BE49-F238E27FC236}">
                <a16:creationId xmlns:a16="http://schemas.microsoft.com/office/drawing/2014/main" id="{596A1DB9-043A-EF63-27C1-027A2B01F4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7C1260-D975-B5E9-4DBA-1E48801EACEB}"/>
              </a:ext>
            </a:extLst>
          </p:cNvPr>
          <p:cNvSpPr>
            <a:spLocks noGrp="1"/>
          </p:cNvSpPr>
          <p:nvPr>
            <p:ph type="sldNum" sz="quarter" idx="12"/>
          </p:nvPr>
        </p:nvSpPr>
        <p:spPr/>
        <p:txBody>
          <a:bodyPr/>
          <a:lstStyle/>
          <a:p>
            <a:fld id="{663A60D8-B7AD-4B03-B606-FFE0AA9D5EF2}" type="slidenum">
              <a:rPr lang="en-US" smtClean="0"/>
              <a:t>‹#›</a:t>
            </a:fld>
            <a:endParaRPr lang="en-US"/>
          </a:p>
        </p:txBody>
      </p:sp>
    </p:spTree>
    <p:extLst>
      <p:ext uri="{BB962C8B-B14F-4D97-AF65-F5344CB8AC3E}">
        <p14:creationId xmlns:p14="http://schemas.microsoft.com/office/powerpoint/2010/main" val="4181253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1E479-B6F6-60D4-BDEB-94AC8AFAFB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C33B60-01BB-40B6-DA90-BCD391F38C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A8D0D4-A35E-7D58-8660-845A939FBE3C}"/>
              </a:ext>
            </a:extLst>
          </p:cNvPr>
          <p:cNvSpPr>
            <a:spLocks noGrp="1"/>
          </p:cNvSpPr>
          <p:nvPr>
            <p:ph type="dt" sz="half" idx="10"/>
          </p:nvPr>
        </p:nvSpPr>
        <p:spPr/>
        <p:txBody>
          <a:bodyPr/>
          <a:lstStyle/>
          <a:p>
            <a:fld id="{8F846924-5EFD-4CFD-B7ED-78C9F3343CBB}" type="datetimeFigureOut">
              <a:rPr lang="en-US" smtClean="0"/>
              <a:t>1/19/2024</a:t>
            </a:fld>
            <a:endParaRPr lang="en-US"/>
          </a:p>
        </p:txBody>
      </p:sp>
      <p:sp>
        <p:nvSpPr>
          <p:cNvPr id="5" name="Footer Placeholder 4">
            <a:extLst>
              <a:ext uri="{FF2B5EF4-FFF2-40B4-BE49-F238E27FC236}">
                <a16:creationId xmlns:a16="http://schemas.microsoft.com/office/drawing/2014/main" id="{548F3D81-9D25-003A-497E-9F416449B0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0168D3-E6A0-0406-515F-9CC2E05BE687}"/>
              </a:ext>
            </a:extLst>
          </p:cNvPr>
          <p:cNvSpPr>
            <a:spLocks noGrp="1"/>
          </p:cNvSpPr>
          <p:nvPr>
            <p:ph type="sldNum" sz="quarter" idx="12"/>
          </p:nvPr>
        </p:nvSpPr>
        <p:spPr/>
        <p:txBody>
          <a:bodyPr/>
          <a:lstStyle/>
          <a:p>
            <a:fld id="{663A60D8-B7AD-4B03-B606-FFE0AA9D5EF2}" type="slidenum">
              <a:rPr lang="en-US" smtClean="0"/>
              <a:t>‹#›</a:t>
            </a:fld>
            <a:endParaRPr lang="en-US"/>
          </a:p>
        </p:txBody>
      </p:sp>
    </p:spTree>
    <p:extLst>
      <p:ext uri="{BB962C8B-B14F-4D97-AF65-F5344CB8AC3E}">
        <p14:creationId xmlns:p14="http://schemas.microsoft.com/office/powerpoint/2010/main" val="2194033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AD1204-664A-9593-30EB-D617466D50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2CB2B6-1E17-C366-76C0-F5002715F7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6EDD7A-8FEA-DBE2-23B8-D0CE999F80F1}"/>
              </a:ext>
            </a:extLst>
          </p:cNvPr>
          <p:cNvSpPr>
            <a:spLocks noGrp="1"/>
          </p:cNvSpPr>
          <p:nvPr>
            <p:ph type="dt" sz="half" idx="10"/>
          </p:nvPr>
        </p:nvSpPr>
        <p:spPr/>
        <p:txBody>
          <a:bodyPr/>
          <a:lstStyle/>
          <a:p>
            <a:fld id="{8F846924-5EFD-4CFD-B7ED-78C9F3343CBB}" type="datetimeFigureOut">
              <a:rPr lang="en-US" smtClean="0"/>
              <a:t>1/19/2024</a:t>
            </a:fld>
            <a:endParaRPr lang="en-US"/>
          </a:p>
        </p:txBody>
      </p:sp>
      <p:sp>
        <p:nvSpPr>
          <p:cNvPr id="5" name="Footer Placeholder 4">
            <a:extLst>
              <a:ext uri="{FF2B5EF4-FFF2-40B4-BE49-F238E27FC236}">
                <a16:creationId xmlns:a16="http://schemas.microsoft.com/office/drawing/2014/main" id="{58F1970A-983E-D2AE-B474-DD47C1C6A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59B4C4-A4A8-A79C-D0F6-AB96E3EB9A3D}"/>
              </a:ext>
            </a:extLst>
          </p:cNvPr>
          <p:cNvSpPr>
            <a:spLocks noGrp="1"/>
          </p:cNvSpPr>
          <p:nvPr>
            <p:ph type="sldNum" sz="quarter" idx="12"/>
          </p:nvPr>
        </p:nvSpPr>
        <p:spPr/>
        <p:txBody>
          <a:bodyPr/>
          <a:lstStyle/>
          <a:p>
            <a:fld id="{663A60D8-B7AD-4B03-B606-FFE0AA9D5EF2}" type="slidenum">
              <a:rPr lang="en-US" smtClean="0"/>
              <a:t>‹#›</a:t>
            </a:fld>
            <a:endParaRPr lang="en-US"/>
          </a:p>
        </p:txBody>
      </p:sp>
    </p:spTree>
    <p:extLst>
      <p:ext uri="{BB962C8B-B14F-4D97-AF65-F5344CB8AC3E}">
        <p14:creationId xmlns:p14="http://schemas.microsoft.com/office/powerpoint/2010/main" val="351368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A1AC9-3E6D-09CC-DEDF-508716E04E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F77D72-8DFF-2C66-2EF7-EC8963D9DB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CADD2D-F53E-19F0-3E26-64378F306C76}"/>
              </a:ext>
            </a:extLst>
          </p:cNvPr>
          <p:cNvSpPr>
            <a:spLocks noGrp="1"/>
          </p:cNvSpPr>
          <p:nvPr>
            <p:ph type="dt" sz="half" idx="10"/>
          </p:nvPr>
        </p:nvSpPr>
        <p:spPr/>
        <p:txBody>
          <a:bodyPr/>
          <a:lstStyle/>
          <a:p>
            <a:fld id="{8F846924-5EFD-4CFD-B7ED-78C9F3343CBB}" type="datetimeFigureOut">
              <a:rPr lang="en-US" smtClean="0"/>
              <a:t>1/19/2024</a:t>
            </a:fld>
            <a:endParaRPr lang="en-US"/>
          </a:p>
        </p:txBody>
      </p:sp>
      <p:sp>
        <p:nvSpPr>
          <p:cNvPr id="5" name="Footer Placeholder 4">
            <a:extLst>
              <a:ext uri="{FF2B5EF4-FFF2-40B4-BE49-F238E27FC236}">
                <a16:creationId xmlns:a16="http://schemas.microsoft.com/office/drawing/2014/main" id="{944FAF64-580A-05F4-A11E-063DE01C56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27DA9-8CFA-B817-1A12-2C2177E0F0D6}"/>
              </a:ext>
            </a:extLst>
          </p:cNvPr>
          <p:cNvSpPr>
            <a:spLocks noGrp="1"/>
          </p:cNvSpPr>
          <p:nvPr>
            <p:ph type="sldNum" sz="quarter" idx="12"/>
          </p:nvPr>
        </p:nvSpPr>
        <p:spPr/>
        <p:txBody>
          <a:bodyPr/>
          <a:lstStyle/>
          <a:p>
            <a:fld id="{663A60D8-B7AD-4B03-B606-FFE0AA9D5EF2}" type="slidenum">
              <a:rPr lang="en-US" smtClean="0"/>
              <a:t>‹#›</a:t>
            </a:fld>
            <a:endParaRPr lang="en-US"/>
          </a:p>
        </p:txBody>
      </p:sp>
    </p:spTree>
    <p:extLst>
      <p:ext uri="{BB962C8B-B14F-4D97-AF65-F5344CB8AC3E}">
        <p14:creationId xmlns:p14="http://schemas.microsoft.com/office/powerpoint/2010/main" val="457912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24D5A-DBDF-F20A-0D1F-3977A0ACCA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7D90E5-DEBA-45C6-D161-0DE48CABE12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A59FE2-DFBD-FF50-38F2-C009DD356E12}"/>
              </a:ext>
            </a:extLst>
          </p:cNvPr>
          <p:cNvSpPr>
            <a:spLocks noGrp="1"/>
          </p:cNvSpPr>
          <p:nvPr>
            <p:ph type="dt" sz="half" idx="10"/>
          </p:nvPr>
        </p:nvSpPr>
        <p:spPr/>
        <p:txBody>
          <a:bodyPr/>
          <a:lstStyle/>
          <a:p>
            <a:fld id="{8F846924-5EFD-4CFD-B7ED-78C9F3343CBB}" type="datetimeFigureOut">
              <a:rPr lang="en-US" smtClean="0"/>
              <a:t>1/19/2024</a:t>
            </a:fld>
            <a:endParaRPr lang="en-US"/>
          </a:p>
        </p:txBody>
      </p:sp>
      <p:sp>
        <p:nvSpPr>
          <p:cNvPr id="5" name="Footer Placeholder 4">
            <a:extLst>
              <a:ext uri="{FF2B5EF4-FFF2-40B4-BE49-F238E27FC236}">
                <a16:creationId xmlns:a16="http://schemas.microsoft.com/office/drawing/2014/main" id="{A1CB5539-FA85-9DAA-F801-A15118C048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57AABF-B05B-BC82-5E86-FB0234094BB8}"/>
              </a:ext>
            </a:extLst>
          </p:cNvPr>
          <p:cNvSpPr>
            <a:spLocks noGrp="1"/>
          </p:cNvSpPr>
          <p:nvPr>
            <p:ph type="sldNum" sz="quarter" idx="12"/>
          </p:nvPr>
        </p:nvSpPr>
        <p:spPr/>
        <p:txBody>
          <a:bodyPr/>
          <a:lstStyle/>
          <a:p>
            <a:fld id="{663A60D8-B7AD-4B03-B606-FFE0AA9D5EF2}" type="slidenum">
              <a:rPr lang="en-US" smtClean="0"/>
              <a:t>‹#›</a:t>
            </a:fld>
            <a:endParaRPr lang="en-US"/>
          </a:p>
        </p:txBody>
      </p:sp>
    </p:spTree>
    <p:extLst>
      <p:ext uri="{BB962C8B-B14F-4D97-AF65-F5344CB8AC3E}">
        <p14:creationId xmlns:p14="http://schemas.microsoft.com/office/powerpoint/2010/main" val="2196991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CEB60-5667-B696-5E29-193A72315F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F8002C-D214-E1F0-6E9A-4BA4CB5580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87A3EF-47EA-C3E8-E9E2-C5D6D8F695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423B24-56B5-DFC3-3CFB-5E6BDE8AF959}"/>
              </a:ext>
            </a:extLst>
          </p:cNvPr>
          <p:cNvSpPr>
            <a:spLocks noGrp="1"/>
          </p:cNvSpPr>
          <p:nvPr>
            <p:ph type="dt" sz="half" idx="10"/>
          </p:nvPr>
        </p:nvSpPr>
        <p:spPr/>
        <p:txBody>
          <a:bodyPr/>
          <a:lstStyle/>
          <a:p>
            <a:fld id="{8F846924-5EFD-4CFD-B7ED-78C9F3343CBB}" type="datetimeFigureOut">
              <a:rPr lang="en-US" smtClean="0"/>
              <a:t>1/19/2024</a:t>
            </a:fld>
            <a:endParaRPr lang="en-US"/>
          </a:p>
        </p:txBody>
      </p:sp>
      <p:sp>
        <p:nvSpPr>
          <p:cNvPr id="6" name="Footer Placeholder 5">
            <a:extLst>
              <a:ext uri="{FF2B5EF4-FFF2-40B4-BE49-F238E27FC236}">
                <a16:creationId xmlns:a16="http://schemas.microsoft.com/office/drawing/2014/main" id="{4F07AF29-2F57-52B3-B299-9741E04712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8EFF10-3C4F-263B-D870-624F0A2B107D}"/>
              </a:ext>
            </a:extLst>
          </p:cNvPr>
          <p:cNvSpPr>
            <a:spLocks noGrp="1"/>
          </p:cNvSpPr>
          <p:nvPr>
            <p:ph type="sldNum" sz="quarter" idx="12"/>
          </p:nvPr>
        </p:nvSpPr>
        <p:spPr/>
        <p:txBody>
          <a:bodyPr/>
          <a:lstStyle/>
          <a:p>
            <a:fld id="{663A60D8-B7AD-4B03-B606-FFE0AA9D5EF2}" type="slidenum">
              <a:rPr lang="en-US" smtClean="0"/>
              <a:t>‹#›</a:t>
            </a:fld>
            <a:endParaRPr lang="en-US"/>
          </a:p>
        </p:txBody>
      </p:sp>
    </p:spTree>
    <p:extLst>
      <p:ext uri="{BB962C8B-B14F-4D97-AF65-F5344CB8AC3E}">
        <p14:creationId xmlns:p14="http://schemas.microsoft.com/office/powerpoint/2010/main" val="4187026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45229-1C98-B43B-7F5A-73918A80F4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526EF5-A9E8-D52D-348C-37212CFCD6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1EAF34-02E9-6663-C6A3-3313E04CE0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150A05-975B-0708-4C49-0765DBDABF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01C341-169A-328D-F20E-973891C7B5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68F032-0A18-895C-9524-A567B521FF30}"/>
              </a:ext>
            </a:extLst>
          </p:cNvPr>
          <p:cNvSpPr>
            <a:spLocks noGrp="1"/>
          </p:cNvSpPr>
          <p:nvPr>
            <p:ph type="dt" sz="half" idx="10"/>
          </p:nvPr>
        </p:nvSpPr>
        <p:spPr/>
        <p:txBody>
          <a:bodyPr/>
          <a:lstStyle/>
          <a:p>
            <a:fld id="{8F846924-5EFD-4CFD-B7ED-78C9F3343CBB}" type="datetimeFigureOut">
              <a:rPr lang="en-US" smtClean="0"/>
              <a:t>1/19/2024</a:t>
            </a:fld>
            <a:endParaRPr lang="en-US"/>
          </a:p>
        </p:txBody>
      </p:sp>
      <p:sp>
        <p:nvSpPr>
          <p:cNvPr id="8" name="Footer Placeholder 7">
            <a:extLst>
              <a:ext uri="{FF2B5EF4-FFF2-40B4-BE49-F238E27FC236}">
                <a16:creationId xmlns:a16="http://schemas.microsoft.com/office/drawing/2014/main" id="{D1306DDA-5758-332A-FA24-D37A4AA03D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7A1200-073A-2625-4B5A-A9B0E54D94B9}"/>
              </a:ext>
            </a:extLst>
          </p:cNvPr>
          <p:cNvSpPr>
            <a:spLocks noGrp="1"/>
          </p:cNvSpPr>
          <p:nvPr>
            <p:ph type="sldNum" sz="quarter" idx="12"/>
          </p:nvPr>
        </p:nvSpPr>
        <p:spPr/>
        <p:txBody>
          <a:bodyPr/>
          <a:lstStyle/>
          <a:p>
            <a:fld id="{663A60D8-B7AD-4B03-B606-FFE0AA9D5EF2}" type="slidenum">
              <a:rPr lang="en-US" smtClean="0"/>
              <a:t>‹#›</a:t>
            </a:fld>
            <a:endParaRPr lang="en-US"/>
          </a:p>
        </p:txBody>
      </p:sp>
    </p:spTree>
    <p:extLst>
      <p:ext uri="{BB962C8B-B14F-4D97-AF65-F5344CB8AC3E}">
        <p14:creationId xmlns:p14="http://schemas.microsoft.com/office/powerpoint/2010/main" val="1050752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A8C2D-A58B-20B7-E518-EC06D8AAD5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278BA0-9361-3F87-22A2-8D37164B36C2}"/>
              </a:ext>
            </a:extLst>
          </p:cNvPr>
          <p:cNvSpPr>
            <a:spLocks noGrp="1"/>
          </p:cNvSpPr>
          <p:nvPr>
            <p:ph type="dt" sz="half" idx="10"/>
          </p:nvPr>
        </p:nvSpPr>
        <p:spPr/>
        <p:txBody>
          <a:bodyPr/>
          <a:lstStyle/>
          <a:p>
            <a:fld id="{8F846924-5EFD-4CFD-B7ED-78C9F3343CBB}" type="datetimeFigureOut">
              <a:rPr lang="en-US" smtClean="0"/>
              <a:t>1/19/2024</a:t>
            </a:fld>
            <a:endParaRPr lang="en-US"/>
          </a:p>
        </p:txBody>
      </p:sp>
      <p:sp>
        <p:nvSpPr>
          <p:cNvPr id="4" name="Footer Placeholder 3">
            <a:extLst>
              <a:ext uri="{FF2B5EF4-FFF2-40B4-BE49-F238E27FC236}">
                <a16:creationId xmlns:a16="http://schemas.microsoft.com/office/drawing/2014/main" id="{72A7124C-54F8-E5FC-CD9B-A9D4B60FFF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14F286-84B8-991E-88EE-4E3D6E28C6F9}"/>
              </a:ext>
            </a:extLst>
          </p:cNvPr>
          <p:cNvSpPr>
            <a:spLocks noGrp="1"/>
          </p:cNvSpPr>
          <p:nvPr>
            <p:ph type="sldNum" sz="quarter" idx="12"/>
          </p:nvPr>
        </p:nvSpPr>
        <p:spPr/>
        <p:txBody>
          <a:bodyPr/>
          <a:lstStyle/>
          <a:p>
            <a:fld id="{663A60D8-B7AD-4B03-B606-FFE0AA9D5EF2}" type="slidenum">
              <a:rPr lang="en-US" smtClean="0"/>
              <a:t>‹#›</a:t>
            </a:fld>
            <a:endParaRPr lang="en-US"/>
          </a:p>
        </p:txBody>
      </p:sp>
    </p:spTree>
    <p:extLst>
      <p:ext uri="{BB962C8B-B14F-4D97-AF65-F5344CB8AC3E}">
        <p14:creationId xmlns:p14="http://schemas.microsoft.com/office/powerpoint/2010/main" val="2988195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456488-7DAE-7EF9-426E-201974C9E376}"/>
              </a:ext>
            </a:extLst>
          </p:cNvPr>
          <p:cNvSpPr>
            <a:spLocks noGrp="1"/>
          </p:cNvSpPr>
          <p:nvPr>
            <p:ph type="dt" sz="half" idx="10"/>
          </p:nvPr>
        </p:nvSpPr>
        <p:spPr/>
        <p:txBody>
          <a:bodyPr/>
          <a:lstStyle/>
          <a:p>
            <a:fld id="{8F846924-5EFD-4CFD-B7ED-78C9F3343CBB}" type="datetimeFigureOut">
              <a:rPr lang="en-US" smtClean="0"/>
              <a:t>1/19/2024</a:t>
            </a:fld>
            <a:endParaRPr lang="en-US"/>
          </a:p>
        </p:txBody>
      </p:sp>
      <p:sp>
        <p:nvSpPr>
          <p:cNvPr id="3" name="Footer Placeholder 2">
            <a:extLst>
              <a:ext uri="{FF2B5EF4-FFF2-40B4-BE49-F238E27FC236}">
                <a16:creationId xmlns:a16="http://schemas.microsoft.com/office/drawing/2014/main" id="{AB21169A-A77E-777A-F5B8-F66FD39A47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AB91DA-9938-7EF1-ECF8-D2FE917408AC}"/>
              </a:ext>
            </a:extLst>
          </p:cNvPr>
          <p:cNvSpPr>
            <a:spLocks noGrp="1"/>
          </p:cNvSpPr>
          <p:nvPr>
            <p:ph type="sldNum" sz="quarter" idx="12"/>
          </p:nvPr>
        </p:nvSpPr>
        <p:spPr/>
        <p:txBody>
          <a:bodyPr/>
          <a:lstStyle/>
          <a:p>
            <a:fld id="{663A60D8-B7AD-4B03-B606-FFE0AA9D5EF2}" type="slidenum">
              <a:rPr lang="en-US" smtClean="0"/>
              <a:t>‹#›</a:t>
            </a:fld>
            <a:endParaRPr lang="en-US"/>
          </a:p>
        </p:txBody>
      </p:sp>
    </p:spTree>
    <p:extLst>
      <p:ext uri="{BB962C8B-B14F-4D97-AF65-F5344CB8AC3E}">
        <p14:creationId xmlns:p14="http://schemas.microsoft.com/office/powerpoint/2010/main" val="3076164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E9011-C52C-8EFB-822C-9DF60C4200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02166C-C31A-354F-1155-2E2C8DF679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ABA14-5F2F-0824-68F5-131A0E2E7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4120B2-30C5-DA85-5CAC-34E0FD03FCF6}"/>
              </a:ext>
            </a:extLst>
          </p:cNvPr>
          <p:cNvSpPr>
            <a:spLocks noGrp="1"/>
          </p:cNvSpPr>
          <p:nvPr>
            <p:ph type="dt" sz="half" idx="10"/>
          </p:nvPr>
        </p:nvSpPr>
        <p:spPr/>
        <p:txBody>
          <a:bodyPr/>
          <a:lstStyle/>
          <a:p>
            <a:fld id="{8F846924-5EFD-4CFD-B7ED-78C9F3343CBB}" type="datetimeFigureOut">
              <a:rPr lang="en-US" smtClean="0"/>
              <a:t>1/19/2024</a:t>
            </a:fld>
            <a:endParaRPr lang="en-US"/>
          </a:p>
        </p:txBody>
      </p:sp>
      <p:sp>
        <p:nvSpPr>
          <p:cNvPr id="6" name="Footer Placeholder 5">
            <a:extLst>
              <a:ext uri="{FF2B5EF4-FFF2-40B4-BE49-F238E27FC236}">
                <a16:creationId xmlns:a16="http://schemas.microsoft.com/office/drawing/2014/main" id="{E647C5FF-2038-50ED-3188-6618B09779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377DE9-0295-CB9A-1075-8520B5EC14F2}"/>
              </a:ext>
            </a:extLst>
          </p:cNvPr>
          <p:cNvSpPr>
            <a:spLocks noGrp="1"/>
          </p:cNvSpPr>
          <p:nvPr>
            <p:ph type="sldNum" sz="quarter" idx="12"/>
          </p:nvPr>
        </p:nvSpPr>
        <p:spPr/>
        <p:txBody>
          <a:bodyPr/>
          <a:lstStyle/>
          <a:p>
            <a:fld id="{663A60D8-B7AD-4B03-B606-FFE0AA9D5EF2}" type="slidenum">
              <a:rPr lang="en-US" smtClean="0"/>
              <a:t>‹#›</a:t>
            </a:fld>
            <a:endParaRPr lang="en-US"/>
          </a:p>
        </p:txBody>
      </p:sp>
    </p:spTree>
    <p:extLst>
      <p:ext uri="{BB962C8B-B14F-4D97-AF65-F5344CB8AC3E}">
        <p14:creationId xmlns:p14="http://schemas.microsoft.com/office/powerpoint/2010/main" val="261721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2DBF4-A4D0-124E-8BE8-CFC0541D36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63912C-9805-3C18-8A1F-3B21D3EE84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C54BBA-BACB-13BD-EC65-9DAB1D0203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979F93-A758-F4A4-FEEE-3C63BA910847}"/>
              </a:ext>
            </a:extLst>
          </p:cNvPr>
          <p:cNvSpPr>
            <a:spLocks noGrp="1"/>
          </p:cNvSpPr>
          <p:nvPr>
            <p:ph type="dt" sz="half" idx="10"/>
          </p:nvPr>
        </p:nvSpPr>
        <p:spPr/>
        <p:txBody>
          <a:bodyPr/>
          <a:lstStyle/>
          <a:p>
            <a:fld id="{8F846924-5EFD-4CFD-B7ED-78C9F3343CBB}" type="datetimeFigureOut">
              <a:rPr lang="en-US" smtClean="0"/>
              <a:t>1/19/2024</a:t>
            </a:fld>
            <a:endParaRPr lang="en-US"/>
          </a:p>
        </p:txBody>
      </p:sp>
      <p:sp>
        <p:nvSpPr>
          <p:cNvPr id="6" name="Footer Placeholder 5">
            <a:extLst>
              <a:ext uri="{FF2B5EF4-FFF2-40B4-BE49-F238E27FC236}">
                <a16:creationId xmlns:a16="http://schemas.microsoft.com/office/drawing/2014/main" id="{B66ED26C-DA83-E051-ECD8-571D447A7B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A5264D-5E01-5B10-1B18-1B2216A9E38E}"/>
              </a:ext>
            </a:extLst>
          </p:cNvPr>
          <p:cNvSpPr>
            <a:spLocks noGrp="1"/>
          </p:cNvSpPr>
          <p:nvPr>
            <p:ph type="sldNum" sz="quarter" idx="12"/>
          </p:nvPr>
        </p:nvSpPr>
        <p:spPr/>
        <p:txBody>
          <a:bodyPr/>
          <a:lstStyle/>
          <a:p>
            <a:fld id="{663A60D8-B7AD-4B03-B606-FFE0AA9D5EF2}" type="slidenum">
              <a:rPr lang="en-US" smtClean="0"/>
              <a:t>‹#›</a:t>
            </a:fld>
            <a:endParaRPr lang="en-US"/>
          </a:p>
        </p:txBody>
      </p:sp>
    </p:spTree>
    <p:extLst>
      <p:ext uri="{BB962C8B-B14F-4D97-AF65-F5344CB8AC3E}">
        <p14:creationId xmlns:p14="http://schemas.microsoft.com/office/powerpoint/2010/main" val="611948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F081AA-E37C-5EDE-73EF-63B2B351EA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4EEB36-3230-1DC8-88CB-956EDF18B2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2D3E0B-2F1B-5694-EDB6-36DB2F5A36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F846924-5EFD-4CFD-B7ED-78C9F3343CBB}" type="datetimeFigureOut">
              <a:rPr lang="en-US" smtClean="0"/>
              <a:t>1/19/2024</a:t>
            </a:fld>
            <a:endParaRPr lang="en-US"/>
          </a:p>
        </p:txBody>
      </p:sp>
      <p:sp>
        <p:nvSpPr>
          <p:cNvPr id="5" name="Footer Placeholder 4">
            <a:extLst>
              <a:ext uri="{FF2B5EF4-FFF2-40B4-BE49-F238E27FC236}">
                <a16:creationId xmlns:a16="http://schemas.microsoft.com/office/drawing/2014/main" id="{5A2671F0-161D-AB0F-8767-BF736AD9D2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7CC2C82-00B7-2FE6-B493-9EDF1EA9CB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63A60D8-B7AD-4B03-B606-FFE0AA9D5EF2}" type="slidenum">
              <a:rPr lang="en-US" smtClean="0"/>
              <a:t>‹#›</a:t>
            </a:fld>
            <a:endParaRPr lang="en-US"/>
          </a:p>
        </p:txBody>
      </p:sp>
    </p:spTree>
    <p:extLst>
      <p:ext uri="{BB962C8B-B14F-4D97-AF65-F5344CB8AC3E}">
        <p14:creationId xmlns:p14="http://schemas.microsoft.com/office/powerpoint/2010/main" val="1788093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5F289-27FB-C15E-44B7-5CAECC8892C4}"/>
              </a:ext>
            </a:extLst>
          </p:cNvPr>
          <p:cNvSpPr>
            <a:spLocks noGrp="1"/>
          </p:cNvSpPr>
          <p:nvPr>
            <p:ph type="ctrTitle"/>
          </p:nvPr>
        </p:nvSpPr>
        <p:spPr>
          <a:xfrm>
            <a:off x="590550" y="861105"/>
            <a:ext cx="6841671" cy="2710543"/>
          </a:xfrm>
        </p:spPr>
        <p:txBody>
          <a:bodyPr anchor="t">
            <a:noAutofit/>
          </a:bodyPr>
          <a:lstStyle/>
          <a:p>
            <a:r>
              <a:rPr lang="en-US" sz="8800" dirty="0">
                <a:solidFill>
                  <a:schemeClr val="tx2">
                    <a:lumMod val="50000"/>
                    <a:lumOff val="50000"/>
                  </a:schemeClr>
                </a:solidFill>
                <a:latin typeface="Colored Crayons" panose="02000500000000000000" pitchFamily="2" charset="0"/>
              </a:rPr>
              <a:t>T</a:t>
            </a:r>
            <a:r>
              <a:rPr lang="en-US" sz="8800" dirty="0">
                <a:solidFill>
                  <a:srgbClr val="FF0000"/>
                </a:solidFill>
                <a:latin typeface="Colored Crayons" panose="02000500000000000000" pitchFamily="2" charset="0"/>
              </a:rPr>
              <a:t>h</a:t>
            </a:r>
            <a:r>
              <a:rPr lang="en-US" sz="8800" dirty="0">
                <a:solidFill>
                  <a:schemeClr val="accent6">
                    <a:lumMod val="60000"/>
                    <a:lumOff val="40000"/>
                  </a:schemeClr>
                </a:solidFill>
                <a:latin typeface="Colored Crayons" panose="02000500000000000000" pitchFamily="2" charset="0"/>
              </a:rPr>
              <a:t>e</a:t>
            </a:r>
            <a:r>
              <a:rPr lang="en-US" sz="8800" dirty="0">
                <a:solidFill>
                  <a:schemeClr val="bg2"/>
                </a:solidFill>
                <a:latin typeface="Colored Crayons" panose="02000500000000000000" pitchFamily="2" charset="0"/>
              </a:rPr>
              <a:t> </a:t>
            </a:r>
            <a:r>
              <a:rPr lang="en-US" sz="8800" dirty="0">
                <a:solidFill>
                  <a:srgbClr val="FFFF00"/>
                </a:solidFill>
                <a:latin typeface="Colored Crayons" panose="02000500000000000000" pitchFamily="2" charset="0"/>
              </a:rPr>
              <a:t>S</a:t>
            </a:r>
            <a:r>
              <a:rPr lang="en-US" sz="8800" dirty="0">
                <a:solidFill>
                  <a:schemeClr val="accent2">
                    <a:lumMod val="75000"/>
                  </a:schemeClr>
                </a:solidFill>
                <a:latin typeface="Colored Crayons" panose="02000500000000000000" pitchFamily="2" charset="0"/>
              </a:rPr>
              <a:t>i</a:t>
            </a:r>
            <a:r>
              <a:rPr lang="en-US" sz="8800" dirty="0">
                <a:solidFill>
                  <a:schemeClr val="accent5">
                    <a:lumMod val="60000"/>
                    <a:lumOff val="40000"/>
                  </a:schemeClr>
                </a:solidFill>
                <a:latin typeface="Colored Crayons" panose="02000500000000000000" pitchFamily="2" charset="0"/>
              </a:rPr>
              <a:t>n</a:t>
            </a:r>
            <a:r>
              <a:rPr lang="en-US" sz="8800" dirty="0">
                <a:solidFill>
                  <a:schemeClr val="tx2">
                    <a:lumMod val="50000"/>
                    <a:lumOff val="50000"/>
                  </a:schemeClr>
                </a:solidFill>
                <a:latin typeface="Colored Crayons" panose="02000500000000000000" pitchFamily="2" charset="0"/>
              </a:rPr>
              <a:t>n</a:t>
            </a:r>
            <a:r>
              <a:rPr lang="en-US" sz="8800" dirty="0">
                <a:solidFill>
                  <a:srgbClr val="FF0000"/>
                </a:solidFill>
                <a:latin typeface="Colored Crayons" panose="02000500000000000000" pitchFamily="2" charset="0"/>
              </a:rPr>
              <a:t>e</a:t>
            </a:r>
            <a:r>
              <a:rPr lang="en-US" sz="8800" dirty="0">
                <a:solidFill>
                  <a:schemeClr val="accent3">
                    <a:lumMod val="60000"/>
                    <a:lumOff val="40000"/>
                  </a:schemeClr>
                </a:solidFill>
                <a:latin typeface="Colored Crayons" panose="02000500000000000000" pitchFamily="2" charset="0"/>
              </a:rPr>
              <a:t>r</a:t>
            </a:r>
            <a:r>
              <a:rPr lang="en-US" sz="8800" dirty="0">
                <a:solidFill>
                  <a:srgbClr val="FFFF00"/>
                </a:solidFill>
                <a:latin typeface="Colored Crayons" panose="02000500000000000000" pitchFamily="2" charset="0"/>
              </a:rPr>
              <a:t>’</a:t>
            </a:r>
            <a:r>
              <a:rPr lang="en-US" sz="8800" dirty="0">
                <a:solidFill>
                  <a:srgbClr val="C00000"/>
                </a:solidFill>
                <a:latin typeface="Colored Crayons" panose="02000500000000000000" pitchFamily="2" charset="0"/>
              </a:rPr>
              <a:t>s</a:t>
            </a:r>
            <a:r>
              <a:rPr lang="en-US" sz="8800" dirty="0">
                <a:solidFill>
                  <a:schemeClr val="bg2"/>
                </a:solidFill>
                <a:latin typeface="Colored Crayons" panose="02000500000000000000" pitchFamily="2" charset="0"/>
              </a:rPr>
              <a:t> </a:t>
            </a:r>
            <a:r>
              <a:rPr lang="en-US" sz="8800" dirty="0">
                <a:solidFill>
                  <a:schemeClr val="accent5">
                    <a:lumMod val="60000"/>
                    <a:lumOff val="40000"/>
                  </a:schemeClr>
                </a:solidFill>
                <a:latin typeface="Colored Crayons" panose="02000500000000000000" pitchFamily="2" charset="0"/>
              </a:rPr>
              <a:t>P</a:t>
            </a:r>
            <a:r>
              <a:rPr lang="en-US" sz="8800" dirty="0">
                <a:solidFill>
                  <a:schemeClr val="accent4">
                    <a:lumMod val="60000"/>
                    <a:lumOff val="40000"/>
                  </a:schemeClr>
                </a:solidFill>
                <a:latin typeface="Colored Crayons" panose="02000500000000000000" pitchFamily="2" charset="0"/>
              </a:rPr>
              <a:t>r</a:t>
            </a:r>
            <a:r>
              <a:rPr lang="en-US" sz="8800" dirty="0">
                <a:solidFill>
                  <a:srgbClr val="FF0000"/>
                </a:solidFill>
                <a:latin typeface="Colored Crayons" panose="02000500000000000000" pitchFamily="2" charset="0"/>
              </a:rPr>
              <a:t>a</a:t>
            </a:r>
            <a:r>
              <a:rPr lang="en-US" sz="8800" dirty="0">
                <a:solidFill>
                  <a:srgbClr val="92D050"/>
                </a:solidFill>
                <a:latin typeface="Colored Crayons" panose="02000500000000000000" pitchFamily="2" charset="0"/>
              </a:rPr>
              <a:t>y</a:t>
            </a:r>
            <a:r>
              <a:rPr lang="en-US" sz="8800" dirty="0">
                <a:solidFill>
                  <a:srgbClr val="FFFF00"/>
                </a:solidFill>
                <a:latin typeface="Colored Crayons" panose="02000500000000000000" pitchFamily="2" charset="0"/>
              </a:rPr>
              <a:t>e</a:t>
            </a:r>
            <a:r>
              <a:rPr lang="en-US" sz="8800" dirty="0">
                <a:solidFill>
                  <a:srgbClr val="C00000"/>
                </a:solidFill>
                <a:latin typeface="Colored Crayons" panose="02000500000000000000" pitchFamily="2" charset="0"/>
              </a:rPr>
              <a:t>r</a:t>
            </a:r>
          </a:p>
        </p:txBody>
      </p:sp>
      <p:sp>
        <p:nvSpPr>
          <p:cNvPr id="3" name="Subtitle 2">
            <a:extLst>
              <a:ext uri="{FF2B5EF4-FFF2-40B4-BE49-F238E27FC236}">
                <a16:creationId xmlns:a16="http://schemas.microsoft.com/office/drawing/2014/main" id="{0E0103CE-CE11-8B26-CDD7-48591C33B309}"/>
              </a:ext>
            </a:extLst>
          </p:cNvPr>
          <p:cNvSpPr>
            <a:spLocks noGrp="1"/>
          </p:cNvSpPr>
          <p:nvPr>
            <p:ph type="subTitle" idx="1"/>
          </p:nvPr>
        </p:nvSpPr>
        <p:spPr>
          <a:xfrm>
            <a:off x="590550" y="4131128"/>
            <a:ext cx="6989990" cy="2269671"/>
          </a:xfrm>
        </p:spPr>
        <p:txBody>
          <a:bodyPr>
            <a:normAutofit/>
          </a:bodyPr>
          <a:lstStyle/>
          <a:p>
            <a:r>
              <a:rPr lang="en-US" sz="4400" b="1" dirty="0">
                <a:solidFill>
                  <a:schemeClr val="tx2">
                    <a:lumMod val="50000"/>
                    <a:lumOff val="50000"/>
                  </a:schemeClr>
                </a:solidFill>
              </a:rPr>
              <a:t>Is</a:t>
            </a:r>
            <a:r>
              <a:rPr lang="en-US" sz="4400" b="1" dirty="0">
                <a:solidFill>
                  <a:schemeClr val="bg2"/>
                </a:solidFill>
              </a:rPr>
              <a:t> </a:t>
            </a:r>
            <a:r>
              <a:rPr lang="en-US" sz="4400" b="1" dirty="0">
                <a:solidFill>
                  <a:srgbClr val="FF0000"/>
                </a:solidFill>
              </a:rPr>
              <a:t>this </a:t>
            </a:r>
            <a:r>
              <a:rPr lang="en-US" sz="4400" b="1" dirty="0">
                <a:solidFill>
                  <a:schemeClr val="accent3">
                    <a:lumMod val="60000"/>
                    <a:lumOff val="40000"/>
                  </a:schemeClr>
                </a:solidFill>
              </a:rPr>
              <a:t>how </a:t>
            </a:r>
            <a:r>
              <a:rPr lang="en-US" sz="4400" b="1" dirty="0">
                <a:solidFill>
                  <a:srgbClr val="FFFF00"/>
                </a:solidFill>
              </a:rPr>
              <a:t>God</a:t>
            </a:r>
            <a:r>
              <a:rPr lang="en-US" sz="4400" b="1" dirty="0">
                <a:solidFill>
                  <a:schemeClr val="bg2"/>
                </a:solidFill>
              </a:rPr>
              <a:t> </a:t>
            </a:r>
            <a:r>
              <a:rPr lang="en-US" sz="4400" b="1" dirty="0">
                <a:solidFill>
                  <a:srgbClr val="C00000"/>
                </a:solidFill>
              </a:rPr>
              <a:t>has</a:t>
            </a:r>
            <a:r>
              <a:rPr lang="en-US" sz="4400" b="1" dirty="0">
                <a:solidFill>
                  <a:schemeClr val="bg2"/>
                </a:solidFill>
              </a:rPr>
              <a:t> </a:t>
            </a:r>
            <a:r>
              <a:rPr lang="en-US" sz="4400" b="1" dirty="0">
                <a:solidFill>
                  <a:schemeClr val="accent5">
                    <a:lumMod val="60000"/>
                    <a:lumOff val="40000"/>
                  </a:schemeClr>
                </a:solidFill>
              </a:rPr>
              <a:t>chosen</a:t>
            </a:r>
            <a:r>
              <a:rPr lang="en-US" sz="4400" b="1" dirty="0">
                <a:solidFill>
                  <a:schemeClr val="bg2"/>
                </a:solidFill>
              </a:rPr>
              <a:t> </a:t>
            </a:r>
            <a:r>
              <a:rPr lang="en-US" sz="4400" b="1" dirty="0">
                <a:solidFill>
                  <a:srgbClr val="00B0F0"/>
                </a:solidFill>
              </a:rPr>
              <a:t>to </a:t>
            </a:r>
            <a:r>
              <a:rPr lang="en-US" sz="4400" b="1" dirty="0">
                <a:solidFill>
                  <a:srgbClr val="FF0000"/>
                </a:solidFill>
              </a:rPr>
              <a:t>save</a:t>
            </a:r>
            <a:r>
              <a:rPr lang="en-US" sz="4400" b="1" dirty="0">
                <a:solidFill>
                  <a:schemeClr val="bg2"/>
                </a:solidFill>
              </a:rPr>
              <a:t> </a:t>
            </a:r>
            <a:r>
              <a:rPr lang="en-US" sz="4400" b="1" dirty="0">
                <a:solidFill>
                  <a:srgbClr val="92D050"/>
                </a:solidFill>
              </a:rPr>
              <a:t>mankind?</a:t>
            </a:r>
          </a:p>
        </p:txBody>
      </p:sp>
      <p:pic>
        <p:nvPicPr>
          <p:cNvPr id="9" name="Picture 8" descr="A person sitting with his hands together in his face&#10;&#10;Description automatically generated">
            <a:extLst>
              <a:ext uri="{FF2B5EF4-FFF2-40B4-BE49-F238E27FC236}">
                <a16:creationId xmlns:a16="http://schemas.microsoft.com/office/drawing/2014/main" id="{194868F3-E5DA-4C04-78AC-EA1C6517ED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0614" y="1267664"/>
            <a:ext cx="4011386" cy="5590335"/>
          </a:xfrm>
          <a:prstGeom prst="rect">
            <a:avLst/>
          </a:prstGeom>
        </p:spPr>
      </p:pic>
    </p:spTree>
    <p:extLst>
      <p:ext uri="{BB962C8B-B14F-4D97-AF65-F5344CB8AC3E}">
        <p14:creationId xmlns:p14="http://schemas.microsoft.com/office/powerpoint/2010/main" val="33442260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descr="A person sitting with his hands together in his face&#10;&#10;Description automatically generated">
            <a:extLst>
              <a:ext uri="{FF2B5EF4-FFF2-40B4-BE49-F238E27FC236}">
                <a16:creationId xmlns:a16="http://schemas.microsoft.com/office/drawing/2014/main" id="{F006B020-F04E-9219-89ED-49EAD23FA3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1486" y="1882072"/>
            <a:ext cx="3570514" cy="4975928"/>
          </a:xfrm>
          <a:prstGeom prst="rect">
            <a:avLst/>
          </a:prstGeom>
        </p:spPr>
      </p:pic>
      <p:sp>
        <p:nvSpPr>
          <p:cNvPr id="2" name="Title 1">
            <a:extLst>
              <a:ext uri="{FF2B5EF4-FFF2-40B4-BE49-F238E27FC236}">
                <a16:creationId xmlns:a16="http://schemas.microsoft.com/office/drawing/2014/main" id="{15F5F289-27FB-C15E-44B7-5CAECC8892C4}"/>
              </a:ext>
            </a:extLst>
          </p:cNvPr>
          <p:cNvSpPr>
            <a:spLocks noGrp="1"/>
          </p:cNvSpPr>
          <p:nvPr>
            <p:ph type="ctrTitle"/>
          </p:nvPr>
        </p:nvSpPr>
        <p:spPr>
          <a:xfrm>
            <a:off x="312964" y="250983"/>
            <a:ext cx="11100707" cy="1016681"/>
          </a:xfrm>
        </p:spPr>
        <p:txBody>
          <a:bodyPr anchor="t">
            <a:noAutofit/>
          </a:bodyPr>
          <a:lstStyle/>
          <a:p>
            <a:pPr algn="l"/>
            <a:r>
              <a:rPr lang="en-US" sz="6600" dirty="0">
                <a:solidFill>
                  <a:schemeClr val="tx2">
                    <a:lumMod val="50000"/>
                    <a:lumOff val="50000"/>
                  </a:schemeClr>
                </a:solidFill>
                <a:latin typeface="Colored Crayons" panose="02000500000000000000" pitchFamily="2" charset="0"/>
              </a:rPr>
              <a:t>T</a:t>
            </a:r>
            <a:r>
              <a:rPr lang="en-US" sz="6600" dirty="0">
                <a:solidFill>
                  <a:srgbClr val="FF0000"/>
                </a:solidFill>
                <a:latin typeface="Colored Crayons" panose="02000500000000000000" pitchFamily="2" charset="0"/>
              </a:rPr>
              <a:t>h</a:t>
            </a:r>
            <a:r>
              <a:rPr lang="en-US" sz="6600" dirty="0">
                <a:solidFill>
                  <a:schemeClr val="accent6">
                    <a:lumMod val="60000"/>
                    <a:lumOff val="40000"/>
                  </a:schemeClr>
                </a:solidFill>
                <a:latin typeface="Colored Crayons" panose="02000500000000000000" pitchFamily="2" charset="0"/>
              </a:rPr>
              <a:t>e</a:t>
            </a:r>
            <a:r>
              <a:rPr lang="en-US" sz="6600" dirty="0">
                <a:solidFill>
                  <a:schemeClr val="bg2"/>
                </a:solidFill>
                <a:latin typeface="Colored Crayons" panose="02000500000000000000" pitchFamily="2" charset="0"/>
              </a:rPr>
              <a:t> </a:t>
            </a:r>
            <a:r>
              <a:rPr lang="en-US" sz="6600" dirty="0">
                <a:solidFill>
                  <a:srgbClr val="FFFF00"/>
                </a:solidFill>
                <a:latin typeface="Colored Crayons" panose="02000500000000000000" pitchFamily="2" charset="0"/>
              </a:rPr>
              <a:t>S</a:t>
            </a:r>
            <a:r>
              <a:rPr lang="en-US" sz="6600" dirty="0">
                <a:solidFill>
                  <a:schemeClr val="accent2">
                    <a:lumMod val="75000"/>
                  </a:schemeClr>
                </a:solidFill>
                <a:latin typeface="Colored Crayons" panose="02000500000000000000" pitchFamily="2" charset="0"/>
              </a:rPr>
              <a:t>i</a:t>
            </a:r>
            <a:r>
              <a:rPr lang="en-US" sz="6600" dirty="0">
                <a:solidFill>
                  <a:schemeClr val="accent5">
                    <a:lumMod val="60000"/>
                    <a:lumOff val="40000"/>
                  </a:schemeClr>
                </a:solidFill>
                <a:latin typeface="Colored Crayons" panose="02000500000000000000" pitchFamily="2" charset="0"/>
              </a:rPr>
              <a:t>n</a:t>
            </a:r>
            <a:r>
              <a:rPr lang="en-US" sz="6600" dirty="0">
                <a:solidFill>
                  <a:schemeClr val="tx2">
                    <a:lumMod val="50000"/>
                    <a:lumOff val="50000"/>
                  </a:schemeClr>
                </a:solidFill>
                <a:latin typeface="Colored Crayons" panose="02000500000000000000" pitchFamily="2" charset="0"/>
              </a:rPr>
              <a:t>n</a:t>
            </a:r>
            <a:r>
              <a:rPr lang="en-US" sz="6600" dirty="0">
                <a:solidFill>
                  <a:srgbClr val="FF0000"/>
                </a:solidFill>
                <a:latin typeface="Colored Crayons" panose="02000500000000000000" pitchFamily="2" charset="0"/>
              </a:rPr>
              <a:t>e</a:t>
            </a:r>
            <a:r>
              <a:rPr lang="en-US" sz="6600" dirty="0">
                <a:solidFill>
                  <a:schemeClr val="accent3">
                    <a:lumMod val="60000"/>
                    <a:lumOff val="40000"/>
                  </a:schemeClr>
                </a:solidFill>
                <a:latin typeface="Colored Crayons" panose="02000500000000000000" pitchFamily="2" charset="0"/>
              </a:rPr>
              <a:t>r</a:t>
            </a:r>
            <a:r>
              <a:rPr lang="en-US" sz="6600" dirty="0">
                <a:solidFill>
                  <a:srgbClr val="FFFF00"/>
                </a:solidFill>
                <a:latin typeface="Colored Crayons" panose="02000500000000000000" pitchFamily="2" charset="0"/>
              </a:rPr>
              <a:t>’</a:t>
            </a:r>
            <a:r>
              <a:rPr lang="en-US" sz="6600" dirty="0">
                <a:solidFill>
                  <a:srgbClr val="C00000"/>
                </a:solidFill>
                <a:latin typeface="Colored Crayons" panose="02000500000000000000" pitchFamily="2" charset="0"/>
              </a:rPr>
              <a:t>s</a:t>
            </a:r>
            <a:r>
              <a:rPr lang="en-US" sz="6600" dirty="0">
                <a:solidFill>
                  <a:schemeClr val="bg2"/>
                </a:solidFill>
                <a:latin typeface="Colored Crayons" panose="02000500000000000000" pitchFamily="2" charset="0"/>
              </a:rPr>
              <a:t> </a:t>
            </a:r>
            <a:r>
              <a:rPr lang="en-US" sz="6600" dirty="0">
                <a:solidFill>
                  <a:schemeClr val="accent5">
                    <a:lumMod val="60000"/>
                    <a:lumOff val="40000"/>
                  </a:schemeClr>
                </a:solidFill>
                <a:latin typeface="Colored Crayons" panose="02000500000000000000" pitchFamily="2" charset="0"/>
              </a:rPr>
              <a:t>P</a:t>
            </a:r>
            <a:r>
              <a:rPr lang="en-US" sz="6600" dirty="0">
                <a:solidFill>
                  <a:schemeClr val="accent4">
                    <a:lumMod val="60000"/>
                    <a:lumOff val="40000"/>
                  </a:schemeClr>
                </a:solidFill>
                <a:latin typeface="Colored Crayons" panose="02000500000000000000" pitchFamily="2" charset="0"/>
              </a:rPr>
              <a:t>r</a:t>
            </a:r>
            <a:r>
              <a:rPr lang="en-US" sz="6600" dirty="0">
                <a:solidFill>
                  <a:srgbClr val="FF0000"/>
                </a:solidFill>
                <a:latin typeface="Colored Crayons" panose="02000500000000000000" pitchFamily="2" charset="0"/>
              </a:rPr>
              <a:t>a</a:t>
            </a:r>
            <a:r>
              <a:rPr lang="en-US" sz="6600" dirty="0">
                <a:solidFill>
                  <a:srgbClr val="92D050"/>
                </a:solidFill>
                <a:latin typeface="Colored Crayons" panose="02000500000000000000" pitchFamily="2" charset="0"/>
              </a:rPr>
              <a:t>y</a:t>
            </a:r>
            <a:r>
              <a:rPr lang="en-US" sz="6600" dirty="0">
                <a:solidFill>
                  <a:srgbClr val="FFFF00"/>
                </a:solidFill>
                <a:latin typeface="Colored Crayons" panose="02000500000000000000" pitchFamily="2" charset="0"/>
              </a:rPr>
              <a:t>e</a:t>
            </a:r>
            <a:r>
              <a:rPr lang="en-US" sz="6600" dirty="0">
                <a:solidFill>
                  <a:srgbClr val="C00000"/>
                </a:solidFill>
                <a:latin typeface="Colored Crayons" panose="02000500000000000000" pitchFamily="2" charset="0"/>
              </a:rPr>
              <a:t>r</a:t>
            </a:r>
          </a:p>
        </p:txBody>
      </p:sp>
      <p:sp>
        <p:nvSpPr>
          <p:cNvPr id="3" name="Subtitle 2">
            <a:extLst>
              <a:ext uri="{FF2B5EF4-FFF2-40B4-BE49-F238E27FC236}">
                <a16:creationId xmlns:a16="http://schemas.microsoft.com/office/drawing/2014/main" id="{0E0103CE-CE11-8B26-CDD7-48591C33B309}"/>
              </a:ext>
            </a:extLst>
          </p:cNvPr>
          <p:cNvSpPr>
            <a:spLocks noGrp="1"/>
          </p:cNvSpPr>
          <p:nvPr>
            <p:ph type="subTitle" idx="1"/>
          </p:nvPr>
        </p:nvSpPr>
        <p:spPr>
          <a:xfrm>
            <a:off x="7980218" y="348957"/>
            <a:ext cx="3898819" cy="883897"/>
          </a:xfrm>
        </p:spPr>
        <p:txBody>
          <a:bodyPr>
            <a:normAutofit/>
          </a:bodyPr>
          <a:lstStyle/>
          <a:p>
            <a:pPr algn="r"/>
            <a:r>
              <a:rPr lang="en-US" sz="4800" b="1" dirty="0">
                <a:solidFill>
                  <a:srgbClr val="FF0000"/>
                </a:solidFill>
              </a:rPr>
              <a:t>(</a:t>
            </a:r>
            <a:r>
              <a:rPr lang="en-US" sz="4800" b="1" dirty="0">
                <a:solidFill>
                  <a:schemeClr val="tx2">
                    <a:lumMod val="50000"/>
                    <a:lumOff val="50000"/>
                  </a:schemeClr>
                </a:solidFill>
              </a:rPr>
              <a:t>Example</a:t>
            </a:r>
            <a:r>
              <a:rPr lang="en-US" sz="4800" b="1" dirty="0">
                <a:solidFill>
                  <a:srgbClr val="FF0000"/>
                </a:solidFill>
              </a:rPr>
              <a:t>)</a:t>
            </a:r>
            <a:endParaRPr lang="en-US" sz="4800" b="1" dirty="0">
              <a:solidFill>
                <a:srgbClr val="92D050"/>
              </a:solidFill>
            </a:endParaRPr>
          </a:p>
        </p:txBody>
      </p:sp>
      <p:sp>
        <p:nvSpPr>
          <p:cNvPr id="4" name="TextBox 3">
            <a:extLst>
              <a:ext uri="{FF2B5EF4-FFF2-40B4-BE49-F238E27FC236}">
                <a16:creationId xmlns:a16="http://schemas.microsoft.com/office/drawing/2014/main" id="{872156BF-DA01-713B-7D4A-A892E6BEA9EA}"/>
              </a:ext>
            </a:extLst>
          </p:cNvPr>
          <p:cNvSpPr txBox="1"/>
          <p:nvPr/>
        </p:nvSpPr>
        <p:spPr>
          <a:xfrm>
            <a:off x="312964" y="1578818"/>
            <a:ext cx="11566072" cy="4770537"/>
          </a:xfrm>
          <a:prstGeom prst="rect">
            <a:avLst/>
          </a:prstGeom>
          <a:noFill/>
        </p:spPr>
        <p:txBody>
          <a:bodyPr wrap="square" rtlCol="0">
            <a:spAutoFit/>
          </a:bodyPr>
          <a:lstStyle/>
          <a:p>
            <a:pPr lvl="1"/>
            <a:r>
              <a:rPr lang="en-US" sz="4000" b="0" i="0" dirty="0">
                <a:solidFill>
                  <a:schemeClr val="bg2">
                    <a:lumMod val="90000"/>
                  </a:schemeClr>
                </a:solidFill>
                <a:effectLst/>
                <a:latin typeface="+mn-lt"/>
              </a:rPr>
              <a:t>Dear God...I know I have sinned against you. Please forgive me. I receive Jesus...your only Son...right now as Savior of my life...having </a:t>
            </a:r>
            <a:br>
              <a:rPr lang="en-US" sz="4000" b="0" i="0" dirty="0">
                <a:solidFill>
                  <a:schemeClr val="bg2">
                    <a:lumMod val="90000"/>
                  </a:schemeClr>
                </a:solidFill>
                <a:effectLst/>
                <a:latin typeface="+mn-lt"/>
              </a:rPr>
            </a:br>
            <a:r>
              <a:rPr lang="en-US" sz="4000" b="0" i="0" dirty="0">
                <a:solidFill>
                  <a:schemeClr val="bg2">
                    <a:lumMod val="90000"/>
                  </a:schemeClr>
                </a:solidFill>
                <a:effectLst/>
                <a:latin typeface="+mn-lt"/>
              </a:rPr>
              <a:t>died to pay for my sins.</a:t>
            </a:r>
            <a:br>
              <a:rPr lang="en-US" sz="2400" b="0" i="0" dirty="0">
                <a:solidFill>
                  <a:schemeClr val="bg2">
                    <a:lumMod val="90000"/>
                  </a:schemeClr>
                </a:solidFill>
                <a:effectLst/>
                <a:latin typeface="+mn-lt"/>
              </a:rPr>
            </a:br>
            <a:br>
              <a:rPr lang="en-US" sz="2400" dirty="0">
                <a:solidFill>
                  <a:schemeClr val="bg2">
                    <a:lumMod val="90000"/>
                  </a:schemeClr>
                </a:solidFill>
                <a:latin typeface="+mn-lt"/>
              </a:rPr>
            </a:br>
            <a:r>
              <a:rPr lang="en-US" sz="4000" b="0" i="0" dirty="0">
                <a:solidFill>
                  <a:schemeClr val="bg2">
                    <a:lumMod val="90000"/>
                  </a:schemeClr>
                </a:solidFill>
                <a:effectLst/>
                <a:latin typeface="+mn-lt"/>
              </a:rPr>
              <a:t>Thank you for forgiving my sins...and                         for my new life. I pray this prayer in                      Jesus’ holy name, Amen!</a:t>
            </a:r>
            <a:endParaRPr kumimoji="0" lang="en-US" sz="4000" b="0" i="0" u="none" strike="noStrike" kern="1200" cap="none" spc="0" normalizeH="0" baseline="0" noProof="0" dirty="0">
              <a:ln>
                <a:noFill/>
              </a:ln>
              <a:solidFill>
                <a:schemeClr val="bg2">
                  <a:lumMod val="90000"/>
                </a:scheme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24597277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descr="A person sitting with his hands together in his face&#10;&#10;Description automatically generated">
            <a:extLst>
              <a:ext uri="{FF2B5EF4-FFF2-40B4-BE49-F238E27FC236}">
                <a16:creationId xmlns:a16="http://schemas.microsoft.com/office/drawing/2014/main" id="{FAD1E397-D124-BE4D-877D-7A0A001026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1486" y="1882072"/>
            <a:ext cx="3570514" cy="4975928"/>
          </a:xfrm>
          <a:prstGeom prst="rect">
            <a:avLst/>
          </a:prstGeom>
        </p:spPr>
      </p:pic>
      <p:sp>
        <p:nvSpPr>
          <p:cNvPr id="2" name="Title 1">
            <a:extLst>
              <a:ext uri="{FF2B5EF4-FFF2-40B4-BE49-F238E27FC236}">
                <a16:creationId xmlns:a16="http://schemas.microsoft.com/office/drawing/2014/main" id="{15F5F289-27FB-C15E-44B7-5CAECC8892C4}"/>
              </a:ext>
            </a:extLst>
          </p:cNvPr>
          <p:cNvSpPr>
            <a:spLocks noGrp="1"/>
          </p:cNvSpPr>
          <p:nvPr>
            <p:ph type="ctrTitle"/>
          </p:nvPr>
        </p:nvSpPr>
        <p:spPr>
          <a:xfrm>
            <a:off x="312964" y="250983"/>
            <a:ext cx="11100707" cy="1016681"/>
          </a:xfrm>
        </p:spPr>
        <p:txBody>
          <a:bodyPr anchor="t">
            <a:noAutofit/>
          </a:bodyPr>
          <a:lstStyle/>
          <a:p>
            <a:pPr algn="l"/>
            <a:r>
              <a:rPr lang="en-US" sz="6600" dirty="0">
                <a:solidFill>
                  <a:schemeClr val="tx2">
                    <a:lumMod val="50000"/>
                    <a:lumOff val="50000"/>
                  </a:schemeClr>
                </a:solidFill>
                <a:latin typeface="Colored Crayons" panose="02000500000000000000" pitchFamily="2" charset="0"/>
              </a:rPr>
              <a:t>T</a:t>
            </a:r>
            <a:r>
              <a:rPr lang="en-US" sz="6600" dirty="0">
                <a:solidFill>
                  <a:srgbClr val="FF0000"/>
                </a:solidFill>
                <a:latin typeface="Colored Crayons" panose="02000500000000000000" pitchFamily="2" charset="0"/>
              </a:rPr>
              <a:t>h</a:t>
            </a:r>
            <a:r>
              <a:rPr lang="en-US" sz="6600" dirty="0">
                <a:solidFill>
                  <a:schemeClr val="accent6">
                    <a:lumMod val="60000"/>
                    <a:lumOff val="40000"/>
                  </a:schemeClr>
                </a:solidFill>
                <a:latin typeface="Colored Crayons" panose="02000500000000000000" pitchFamily="2" charset="0"/>
              </a:rPr>
              <a:t>e</a:t>
            </a:r>
            <a:r>
              <a:rPr lang="en-US" sz="6600" dirty="0">
                <a:solidFill>
                  <a:schemeClr val="bg2"/>
                </a:solidFill>
                <a:latin typeface="Colored Crayons" panose="02000500000000000000" pitchFamily="2" charset="0"/>
              </a:rPr>
              <a:t> </a:t>
            </a:r>
            <a:r>
              <a:rPr lang="en-US" sz="6600" dirty="0">
                <a:solidFill>
                  <a:srgbClr val="FFFF00"/>
                </a:solidFill>
                <a:latin typeface="Colored Crayons" panose="02000500000000000000" pitchFamily="2" charset="0"/>
              </a:rPr>
              <a:t>S</a:t>
            </a:r>
            <a:r>
              <a:rPr lang="en-US" sz="6600" dirty="0">
                <a:solidFill>
                  <a:schemeClr val="accent2">
                    <a:lumMod val="75000"/>
                  </a:schemeClr>
                </a:solidFill>
                <a:latin typeface="Colored Crayons" panose="02000500000000000000" pitchFamily="2" charset="0"/>
              </a:rPr>
              <a:t>i</a:t>
            </a:r>
            <a:r>
              <a:rPr lang="en-US" sz="6600" dirty="0">
                <a:solidFill>
                  <a:schemeClr val="accent5">
                    <a:lumMod val="60000"/>
                    <a:lumOff val="40000"/>
                  </a:schemeClr>
                </a:solidFill>
                <a:latin typeface="Colored Crayons" panose="02000500000000000000" pitchFamily="2" charset="0"/>
              </a:rPr>
              <a:t>n</a:t>
            </a:r>
            <a:r>
              <a:rPr lang="en-US" sz="6600" dirty="0">
                <a:solidFill>
                  <a:schemeClr val="tx2">
                    <a:lumMod val="50000"/>
                    <a:lumOff val="50000"/>
                  </a:schemeClr>
                </a:solidFill>
                <a:latin typeface="Colored Crayons" panose="02000500000000000000" pitchFamily="2" charset="0"/>
              </a:rPr>
              <a:t>n</a:t>
            </a:r>
            <a:r>
              <a:rPr lang="en-US" sz="6600" dirty="0">
                <a:solidFill>
                  <a:srgbClr val="FF0000"/>
                </a:solidFill>
                <a:latin typeface="Colored Crayons" panose="02000500000000000000" pitchFamily="2" charset="0"/>
              </a:rPr>
              <a:t>e</a:t>
            </a:r>
            <a:r>
              <a:rPr lang="en-US" sz="6600" dirty="0">
                <a:solidFill>
                  <a:schemeClr val="accent3">
                    <a:lumMod val="60000"/>
                    <a:lumOff val="40000"/>
                  </a:schemeClr>
                </a:solidFill>
                <a:latin typeface="Colored Crayons" panose="02000500000000000000" pitchFamily="2" charset="0"/>
              </a:rPr>
              <a:t>r</a:t>
            </a:r>
            <a:r>
              <a:rPr lang="en-US" sz="6600" dirty="0">
                <a:solidFill>
                  <a:srgbClr val="FFFF00"/>
                </a:solidFill>
                <a:latin typeface="Colored Crayons" panose="02000500000000000000" pitchFamily="2" charset="0"/>
              </a:rPr>
              <a:t>’</a:t>
            </a:r>
            <a:r>
              <a:rPr lang="en-US" sz="6600" dirty="0">
                <a:solidFill>
                  <a:srgbClr val="C00000"/>
                </a:solidFill>
                <a:latin typeface="Colored Crayons" panose="02000500000000000000" pitchFamily="2" charset="0"/>
              </a:rPr>
              <a:t>s</a:t>
            </a:r>
            <a:r>
              <a:rPr lang="en-US" sz="6600" dirty="0">
                <a:solidFill>
                  <a:schemeClr val="bg2"/>
                </a:solidFill>
                <a:latin typeface="Colored Crayons" panose="02000500000000000000" pitchFamily="2" charset="0"/>
              </a:rPr>
              <a:t> </a:t>
            </a:r>
            <a:r>
              <a:rPr lang="en-US" sz="6600" dirty="0">
                <a:solidFill>
                  <a:schemeClr val="accent5">
                    <a:lumMod val="60000"/>
                    <a:lumOff val="40000"/>
                  </a:schemeClr>
                </a:solidFill>
                <a:latin typeface="Colored Crayons" panose="02000500000000000000" pitchFamily="2" charset="0"/>
              </a:rPr>
              <a:t>P</a:t>
            </a:r>
            <a:r>
              <a:rPr lang="en-US" sz="6600" dirty="0">
                <a:solidFill>
                  <a:schemeClr val="accent4">
                    <a:lumMod val="60000"/>
                    <a:lumOff val="40000"/>
                  </a:schemeClr>
                </a:solidFill>
                <a:latin typeface="Colored Crayons" panose="02000500000000000000" pitchFamily="2" charset="0"/>
              </a:rPr>
              <a:t>r</a:t>
            </a:r>
            <a:r>
              <a:rPr lang="en-US" sz="6600" dirty="0">
                <a:solidFill>
                  <a:srgbClr val="FF0000"/>
                </a:solidFill>
                <a:latin typeface="Colored Crayons" panose="02000500000000000000" pitchFamily="2" charset="0"/>
              </a:rPr>
              <a:t>a</a:t>
            </a:r>
            <a:r>
              <a:rPr lang="en-US" sz="6600" dirty="0">
                <a:solidFill>
                  <a:srgbClr val="92D050"/>
                </a:solidFill>
                <a:latin typeface="Colored Crayons" panose="02000500000000000000" pitchFamily="2" charset="0"/>
              </a:rPr>
              <a:t>y</a:t>
            </a:r>
            <a:r>
              <a:rPr lang="en-US" sz="6600" dirty="0">
                <a:solidFill>
                  <a:srgbClr val="FFFF00"/>
                </a:solidFill>
                <a:latin typeface="Colored Crayons" panose="02000500000000000000" pitchFamily="2" charset="0"/>
              </a:rPr>
              <a:t>e</a:t>
            </a:r>
            <a:r>
              <a:rPr lang="en-US" sz="6600" dirty="0">
                <a:solidFill>
                  <a:srgbClr val="C00000"/>
                </a:solidFill>
                <a:latin typeface="Colored Crayons" panose="02000500000000000000" pitchFamily="2" charset="0"/>
              </a:rPr>
              <a:t>r</a:t>
            </a:r>
          </a:p>
        </p:txBody>
      </p:sp>
      <p:sp>
        <p:nvSpPr>
          <p:cNvPr id="3" name="Subtitle 2">
            <a:extLst>
              <a:ext uri="{FF2B5EF4-FFF2-40B4-BE49-F238E27FC236}">
                <a16:creationId xmlns:a16="http://schemas.microsoft.com/office/drawing/2014/main" id="{0E0103CE-CE11-8B26-CDD7-48591C33B309}"/>
              </a:ext>
            </a:extLst>
          </p:cNvPr>
          <p:cNvSpPr>
            <a:spLocks noGrp="1"/>
          </p:cNvSpPr>
          <p:nvPr>
            <p:ph type="subTitle" idx="1"/>
          </p:nvPr>
        </p:nvSpPr>
        <p:spPr>
          <a:xfrm>
            <a:off x="8425543" y="348957"/>
            <a:ext cx="3453493" cy="883897"/>
          </a:xfrm>
        </p:spPr>
        <p:txBody>
          <a:bodyPr>
            <a:normAutofit/>
          </a:bodyPr>
          <a:lstStyle/>
          <a:p>
            <a:pPr algn="r"/>
            <a:r>
              <a:rPr lang="en-US" sz="4800" b="1" dirty="0">
                <a:solidFill>
                  <a:srgbClr val="FF0000"/>
                </a:solidFill>
              </a:rPr>
              <a:t>(</a:t>
            </a:r>
            <a:r>
              <a:rPr lang="en-US" sz="4800" b="1" dirty="0">
                <a:solidFill>
                  <a:schemeClr val="tx2">
                    <a:lumMod val="50000"/>
                    <a:lumOff val="50000"/>
                  </a:schemeClr>
                </a:solidFill>
              </a:rPr>
              <a:t>A History</a:t>
            </a:r>
            <a:r>
              <a:rPr lang="en-US" sz="4800" b="1" dirty="0">
                <a:solidFill>
                  <a:srgbClr val="FF0000"/>
                </a:solidFill>
              </a:rPr>
              <a:t>)</a:t>
            </a:r>
            <a:endParaRPr lang="en-US" sz="4800" b="1" dirty="0">
              <a:solidFill>
                <a:srgbClr val="92D050"/>
              </a:solidFill>
            </a:endParaRPr>
          </a:p>
        </p:txBody>
      </p:sp>
      <p:sp>
        <p:nvSpPr>
          <p:cNvPr id="4" name="TextBox 3">
            <a:extLst>
              <a:ext uri="{FF2B5EF4-FFF2-40B4-BE49-F238E27FC236}">
                <a16:creationId xmlns:a16="http://schemas.microsoft.com/office/drawing/2014/main" id="{872156BF-DA01-713B-7D4A-A892E6BEA9EA}"/>
              </a:ext>
            </a:extLst>
          </p:cNvPr>
          <p:cNvSpPr txBox="1"/>
          <p:nvPr/>
        </p:nvSpPr>
        <p:spPr>
          <a:xfrm>
            <a:off x="312964" y="1479068"/>
            <a:ext cx="11566072" cy="5078313"/>
          </a:xfrm>
          <a:prstGeom prst="rect">
            <a:avLst/>
          </a:prstGeom>
          <a:noFill/>
        </p:spPr>
        <p:txBody>
          <a:bodyPr wrap="square" rtlCol="0">
            <a:spAutoFit/>
          </a:bodyPr>
          <a:lstStyle/>
          <a:p>
            <a:pPr marL="285750" indent="-285750">
              <a:buFont typeface="Arial" panose="020B0604020202020204" pitchFamily="34" charset="0"/>
              <a:buChar char="•"/>
            </a:pPr>
            <a:r>
              <a:rPr lang="en-US" sz="3600" dirty="0">
                <a:solidFill>
                  <a:schemeClr val="bg2">
                    <a:lumMod val="90000"/>
                  </a:schemeClr>
                </a:solidFill>
              </a:rPr>
              <a:t>1741 (Eleazar Wheelock) “Mourner’s Seat [Bench]”</a:t>
            </a:r>
          </a:p>
          <a:p>
            <a:pPr marL="285750" indent="-285750">
              <a:buFont typeface="Arial" panose="020B0604020202020204" pitchFamily="34" charset="0"/>
              <a:buChar char="•"/>
            </a:pPr>
            <a:r>
              <a:rPr lang="en-US" sz="3600" dirty="0">
                <a:solidFill>
                  <a:schemeClr val="bg2">
                    <a:lumMod val="90000"/>
                  </a:schemeClr>
                </a:solidFill>
              </a:rPr>
              <a:t>1801 (Cane Ridge Revival) Manipulation in Preaching</a:t>
            </a:r>
          </a:p>
          <a:p>
            <a:pPr marL="285750" indent="-285750">
              <a:buFont typeface="Arial" panose="020B0604020202020204" pitchFamily="34" charset="0"/>
              <a:buChar char="•"/>
            </a:pPr>
            <a:r>
              <a:rPr lang="en-US" sz="3600" dirty="0">
                <a:solidFill>
                  <a:schemeClr val="bg2">
                    <a:lumMod val="90000"/>
                  </a:schemeClr>
                </a:solidFill>
              </a:rPr>
              <a:t>1835 (Charles Finney) “Anxious Seat”</a:t>
            </a:r>
          </a:p>
          <a:p>
            <a:pPr marL="285750" indent="-285750">
              <a:buFont typeface="Arial" panose="020B0604020202020204" pitchFamily="34" charset="0"/>
              <a:buChar char="•"/>
            </a:pPr>
            <a:r>
              <a:rPr lang="en-US" sz="3600" dirty="0">
                <a:solidFill>
                  <a:schemeClr val="bg2">
                    <a:lumMod val="90000"/>
                  </a:schemeClr>
                </a:solidFill>
              </a:rPr>
              <a:t>1860 (Dwight Moody) “Inquiry Room”</a:t>
            </a:r>
          </a:p>
          <a:p>
            <a:pPr marL="285750" indent="-285750">
              <a:buFont typeface="Arial" panose="020B0604020202020204" pitchFamily="34" charset="0"/>
              <a:buChar char="•"/>
            </a:pPr>
            <a:r>
              <a:rPr lang="en-US" sz="3600" dirty="0">
                <a:solidFill>
                  <a:schemeClr val="bg2">
                    <a:lumMod val="90000"/>
                  </a:schemeClr>
                </a:solidFill>
              </a:rPr>
              <a:t>1899 (R. A. Torrey) “On the Spot” </a:t>
            </a:r>
            <a:br>
              <a:rPr lang="en-US" sz="3600" dirty="0">
                <a:solidFill>
                  <a:schemeClr val="bg2">
                    <a:lumMod val="90000"/>
                  </a:schemeClr>
                </a:solidFill>
              </a:rPr>
            </a:br>
            <a:r>
              <a:rPr lang="en-US" sz="3600" dirty="0">
                <a:solidFill>
                  <a:schemeClr val="bg2">
                    <a:lumMod val="90000"/>
                  </a:schemeClr>
                </a:solidFill>
              </a:rPr>
              <a:t>street conversions</a:t>
            </a:r>
          </a:p>
          <a:p>
            <a:pPr marL="285750" indent="-285750">
              <a:buFont typeface="Arial" panose="020B0604020202020204" pitchFamily="34" charset="0"/>
              <a:buChar char="•"/>
            </a:pPr>
            <a:r>
              <a:rPr lang="en-US" sz="3600" dirty="0">
                <a:solidFill>
                  <a:schemeClr val="bg2">
                    <a:lumMod val="90000"/>
                  </a:schemeClr>
                </a:solidFill>
              </a:rPr>
              <a:t>Early 1900’s (Billy Sunday) “The Sawdust Trail”</a:t>
            </a:r>
          </a:p>
          <a:p>
            <a:pPr marL="285750" indent="-285750">
              <a:buFont typeface="Arial" panose="020B0604020202020204" pitchFamily="34" charset="0"/>
              <a:buChar char="•"/>
            </a:pPr>
            <a:r>
              <a:rPr lang="en-US" sz="3600" dirty="0">
                <a:solidFill>
                  <a:schemeClr val="bg2">
                    <a:lumMod val="90000"/>
                  </a:schemeClr>
                </a:solidFill>
              </a:rPr>
              <a:t>1940’s (Billy Graham) Prayer at Altar Call</a:t>
            </a:r>
          </a:p>
          <a:p>
            <a:pPr marL="285750" indent="-285750">
              <a:buFont typeface="Arial" panose="020B0604020202020204" pitchFamily="34" charset="0"/>
              <a:buChar char="•"/>
            </a:pPr>
            <a:r>
              <a:rPr lang="en-US" sz="3600" dirty="0">
                <a:solidFill>
                  <a:schemeClr val="bg2">
                    <a:lumMod val="90000"/>
                  </a:schemeClr>
                </a:solidFill>
              </a:rPr>
              <a:t>1950’s (Bill Bright) “Sinner’s Prayer”</a:t>
            </a:r>
          </a:p>
        </p:txBody>
      </p:sp>
    </p:spTree>
    <p:extLst>
      <p:ext uri="{BB962C8B-B14F-4D97-AF65-F5344CB8AC3E}">
        <p14:creationId xmlns:p14="http://schemas.microsoft.com/office/powerpoint/2010/main" val="24594534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5F289-27FB-C15E-44B7-5CAECC8892C4}"/>
              </a:ext>
            </a:extLst>
          </p:cNvPr>
          <p:cNvSpPr>
            <a:spLocks noGrp="1"/>
          </p:cNvSpPr>
          <p:nvPr>
            <p:ph type="ctrTitle"/>
          </p:nvPr>
        </p:nvSpPr>
        <p:spPr>
          <a:xfrm>
            <a:off x="312964" y="250983"/>
            <a:ext cx="11100707" cy="1016681"/>
          </a:xfrm>
        </p:spPr>
        <p:txBody>
          <a:bodyPr anchor="t">
            <a:noAutofit/>
          </a:bodyPr>
          <a:lstStyle/>
          <a:p>
            <a:pPr algn="l"/>
            <a:r>
              <a:rPr lang="en-US" sz="6600" dirty="0">
                <a:solidFill>
                  <a:schemeClr val="tx2">
                    <a:lumMod val="50000"/>
                    <a:lumOff val="50000"/>
                  </a:schemeClr>
                </a:solidFill>
                <a:latin typeface="Colored Crayons" panose="02000500000000000000" pitchFamily="2" charset="0"/>
              </a:rPr>
              <a:t>T</a:t>
            </a:r>
            <a:r>
              <a:rPr lang="en-US" sz="6600" dirty="0">
                <a:solidFill>
                  <a:srgbClr val="FF0000"/>
                </a:solidFill>
                <a:latin typeface="Colored Crayons" panose="02000500000000000000" pitchFamily="2" charset="0"/>
              </a:rPr>
              <a:t>h</a:t>
            </a:r>
            <a:r>
              <a:rPr lang="en-US" sz="6600" dirty="0">
                <a:solidFill>
                  <a:schemeClr val="accent6">
                    <a:lumMod val="60000"/>
                    <a:lumOff val="40000"/>
                  </a:schemeClr>
                </a:solidFill>
                <a:latin typeface="Colored Crayons" panose="02000500000000000000" pitchFamily="2" charset="0"/>
              </a:rPr>
              <a:t>e</a:t>
            </a:r>
            <a:r>
              <a:rPr lang="en-US" sz="6600" dirty="0">
                <a:solidFill>
                  <a:schemeClr val="bg2"/>
                </a:solidFill>
                <a:latin typeface="Colored Crayons" panose="02000500000000000000" pitchFamily="2" charset="0"/>
              </a:rPr>
              <a:t> </a:t>
            </a:r>
            <a:r>
              <a:rPr lang="en-US" sz="6600" dirty="0">
                <a:solidFill>
                  <a:srgbClr val="FFFF00"/>
                </a:solidFill>
                <a:latin typeface="Colored Crayons" panose="02000500000000000000" pitchFamily="2" charset="0"/>
              </a:rPr>
              <a:t>S</a:t>
            </a:r>
            <a:r>
              <a:rPr lang="en-US" sz="6600" dirty="0">
                <a:solidFill>
                  <a:schemeClr val="accent2">
                    <a:lumMod val="75000"/>
                  </a:schemeClr>
                </a:solidFill>
                <a:latin typeface="Colored Crayons" panose="02000500000000000000" pitchFamily="2" charset="0"/>
              </a:rPr>
              <a:t>i</a:t>
            </a:r>
            <a:r>
              <a:rPr lang="en-US" sz="6600" dirty="0">
                <a:solidFill>
                  <a:schemeClr val="accent5">
                    <a:lumMod val="60000"/>
                    <a:lumOff val="40000"/>
                  </a:schemeClr>
                </a:solidFill>
                <a:latin typeface="Colored Crayons" panose="02000500000000000000" pitchFamily="2" charset="0"/>
              </a:rPr>
              <a:t>n</a:t>
            </a:r>
            <a:r>
              <a:rPr lang="en-US" sz="6600" dirty="0">
                <a:solidFill>
                  <a:schemeClr val="tx2">
                    <a:lumMod val="50000"/>
                    <a:lumOff val="50000"/>
                  </a:schemeClr>
                </a:solidFill>
                <a:latin typeface="Colored Crayons" panose="02000500000000000000" pitchFamily="2" charset="0"/>
              </a:rPr>
              <a:t>n</a:t>
            </a:r>
            <a:r>
              <a:rPr lang="en-US" sz="6600" dirty="0">
                <a:solidFill>
                  <a:srgbClr val="FF0000"/>
                </a:solidFill>
                <a:latin typeface="Colored Crayons" panose="02000500000000000000" pitchFamily="2" charset="0"/>
              </a:rPr>
              <a:t>e</a:t>
            </a:r>
            <a:r>
              <a:rPr lang="en-US" sz="6600" dirty="0">
                <a:solidFill>
                  <a:schemeClr val="accent3">
                    <a:lumMod val="60000"/>
                    <a:lumOff val="40000"/>
                  </a:schemeClr>
                </a:solidFill>
                <a:latin typeface="Colored Crayons" panose="02000500000000000000" pitchFamily="2" charset="0"/>
              </a:rPr>
              <a:t>r</a:t>
            </a:r>
            <a:r>
              <a:rPr lang="en-US" sz="6600" dirty="0">
                <a:solidFill>
                  <a:srgbClr val="FFFF00"/>
                </a:solidFill>
                <a:latin typeface="Colored Crayons" panose="02000500000000000000" pitchFamily="2" charset="0"/>
              </a:rPr>
              <a:t>’</a:t>
            </a:r>
            <a:r>
              <a:rPr lang="en-US" sz="6600" dirty="0">
                <a:solidFill>
                  <a:srgbClr val="C00000"/>
                </a:solidFill>
                <a:latin typeface="Colored Crayons" panose="02000500000000000000" pitchFamily="2" charset="0"/>
              </a:rPr>
              <a:t>s</a:t>
            </a:r>
            <a:r>
              <a:rPr lang="en-US" sz="6600" dirty="0">
                <a:solidFill>
                  <a:schemeClr val="bg2"/>
                </a:solidFill>
                <a:latin typeface="Colored Crayons" panose="02000500000000000000" pitchFamily="2" charset="0"/>
              </a:rPr>
              <a:t> </a:t>
            </a:r>
            <a:r>
              <a:rPr lang="en-US" sz="6600" dirty="0">
                <a:solidFill>
                  <a:schemeClr val="accent5">
                    <a:lumMod val="60000"/>
                    <a:lumOff val="40000"/>
                  </a:schemeClr>
                </a:solidFill>
                <a:latin typeface="Colored Crayons" panose="02000500000000000000" pitchFamily="2" charset="0"/>
              </a:rPr>
              <a:t>P</a:t>
            </a:r>
            <a:r>
              <a:rPr lang="en-US" sz="6600" dirty="0">
                <a:solidFill>
                  <a:schemeClr val="accent4">
                    <a:lumMod val="60000"/>
                    <a:lumOff val="40000"/>
                  </a:schemeClr>
                </a:solidFill>
                <a:latin typeface="Colored Crayons" panose="02000500000000000000" pitchFamily="2" charset="0"/>
              </a:rPr>
              <a:t>r</a:t>
            </a:r>
            <a:r>
              <a:rPr lang="en-US" sz="6600" dirty="0">
                <a:solidFill>
                  <a:srgbClr val="FF0000"/>
                </a:solidFill>
                <a:latin typeface="Colored Crayons" panose="02000500000000000000" pitchFamily="2" charset="0"/>
              </a:rPr>
              <a:t>a</a:t>
            </a:r>
            <a:r>
              <a:rPr lang="en-US" sz="6600" dirty="0">
                <a:solidFill>
                  <a:srgbClr val="92D050"/>
                </a:solidFill>
                <a:latin typeface="Colored Crayons" panose="02000500000000000000" pitchFamily="2" charset="0"/>
              </a:rPr>
              <a:t>y</a:t>
            </a:r>
            <a:r>
              <a:rPr lang="en-US" sz="6600" dirty="0">
                <a:solidFill>
                  <a:srgbClr val="FFFF00"/>
                </a:solidFill>
                <a:latin typeface="Colored Crayons" panose="02000500000000000000" pitchFamily="2" charset="0"/>
              </a:rPr>
              <a:t>e</a:t>
            </a:r>
            <a:r>
              <a:rPr lang="en-US" sz="6600" dirty="0">
                <a:solidFill>
                  <a:srgbClr val="C00000"/>
                </a:solidFill>
                <a:latin typeface="Colored Crayons" panose="02000500000000000000" pitchFamily="2" charset="0"/>
              </a:rPr>
              <a:t>r</a:t>
            </a:r>
          </a:p>
        </p:txBody>
      </p:sp>
      <p:sp>
        <p:nvSpPr>
          <p:cNvPr id="3" name="Subtitle 2">
            <a:extLst>
              <a:ext uri="{FF2B5EF4-FFF2-40B4-BE49-F238E27FC236}">
                <a16:creationId xmlns:a16="http://schemas.microsoft.com/office/drawing/2014/main" id="{0E0103CE-CE11-8B26-CDD7-48591C33B309}"/>
              </a:ext>
            </a:extLst>
          </p:cNvPr>
          <p:cNvSpPr>
            <a:spLocks noGrp="1"/>
          </p:cNvSpPr>
          <p:nvPr>
            <p:ph type="subTitle" idx="1"/>
          </p:nvPr>
        </p:nvSpPr>
        <p:spPr>
          <a:xfrm>
            <a:off x="7980218" y="348957"/>
            <a:ext cx="3898819" cy="883897"/>
          </a:xfrm>
        </p:spPr>
        <p:txBody>
          <a:bodyPr>
            <a:normAutofit/>
          </a:bodyPr>
          <a:lstStyle/>
          <a:p>
            <a:pPr algn="r"/>
            <a:r>
              <a:rPr lang="en-US" sz="4800" b="1" dirty="0">
                <a:solidFill>
                  <a:srgbClr val="FF0000"/>
                </a:solidFill>
              </a:rPr>
              <a:t>(</a:t>
            </a:r>
            <a:r>
              <a:rPr lang="en-US" sz="4800" b="1" dirty="0">
                <a:solidFill>
                  <a:schemeClr val="tx2">
                    <a:lumMod val="50000"/>
                    <a:lumOff val="50000"/>
                  </a:schemeClr>
                </a:solidFill>
              </a:rPr>
              <a:t>Objections</a:t>
            </a:r>
            <a:r>
              <a:rPr lang="en-US" sz="4800" b="1" dirty="0">
                <a:solidFill>
                  <a:srgbClr val="FF0000"/>
                </a:solidFill>
              </a:rPr>
              <a:t>)</a:t>
            </a:r>
            <a:endParaRPr lang="en-US" sz="4800" b="1" dirty="0">
              <a:solidFill>
                <a:srgbClr val="92D050"/>
              </a:solidFill>
            </a:endParaRPr>
          </a:p>
        </p:txBody>
      </p:sp>
      <p:pic>
        <p:nvPicPr>
          <p:cNvPr id="9" name="Picture 8" descr="A person sitting with his hands together in his face&#10;&#10;Description automatically generated">
            <a:extLst>
              <a:ext uri="{FF2B5EF4-FFF2-40B4-BE49-F238E27FC236}">
                <a16:creationId xmlns:a16="http://schemas.microsoft.com/office/drawing/2014/main" id="{194868F3-E5DA-4C04-78AC-EA1C6517ED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1486" y="1882072"/>
            <a:ext cx="3570514" cy="4975928"/>
          </a:xfrm>
          <a:prstGeom prst="rect">
            <a:avLst/>
          </a:prstGeom>
        </p:spPr>
      </p:pic>
      <p:sp>
        <p:nvSpPr>
          <p:cNvPr id="4" name="TextBox 3">
            <a:extLst>
              <a:ext uri="{FF2B5EF4-FFF2-40B4-BE49-F238E27FC236}">
                <a16:creationId xmlns:a16="http://schemas.microsoft.com/office/drawing/2014/main" id="{872156BF-DA01-713B-7D4A-A892E6BEA9EA}"/>
              </a:ext>
            </a:extLst>
          </p:cNvPr>
          <p:cNvSpPr txBox="1"/>
          <p:nvPr/>
        </p:nvSpPr>
        <p:spPr>
          <a:xfrm>
            <a:off x="0" y="1512318"/>
            <a:ext cx="12192000" cy="5016758"/>
          </a:xfrm>
          <a:prstGeom prst="rect">
            <a:avLst/>
          </a:prstGeom>
          <a:noFill/>
        </p:spPr>
        <p:txBody>
          <a:bodyPr wrap="square" rtlCol="0">
            <a:spAutoFit/>
          </a:bodyPr>
          <a:lstStyle/>
          <a:p>
            <a:pPr marL="1028700" marR="0" lvl="1"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1" i="0" u="none" strike="noStrike" kern="1200" cap="none" spc="0" normalizeH="0" baseline="0" noProof="0" dirty="0">
                <a:ln>
                  <a:noFill/>
                </a:ln>
                <a:solidFill>
                  <a:schemeClr val="accent2">
                    <a:lumMod val="40000"/>
                    <a:lumOff val="60000"/>
                  </a:schemeClr>
                </a:solidFill>
                <a:effectLst/>
                <a:uLnTx/>
                <a:uFillTx/>
                <a:latin typeface="Aptos" panose="02110004020202020204"/>
                <a:ea typeface="+mn-ea"/>
                <a:cs typeface="+mn-cs"/>
              </a:rPr>
              <a:t>The Bible doesn’t teach it</a:t>
            </a:r>
          </a:p>
          <a:p>
            <a:pPr lvl="3"/>
            <a:r>
              <a:rPr kumimoji="0" lang="en-US" sz="4000" b="0" i="0" u="none" strike="noStrike" kern="1200" cap="none" spc="0" normalizeH="0" baseline="0" noProof="0" dirty="0">
                <a:ln>
                  <a:noFill/>
                </a:ln>
                <a:solidFill>
                  <a:schemeClr val="bg2">
                    <a:lumMod val="90000"/>
                  </a:schemeClr>
                </a:solidFill>
                <a:effectLst/>
                <a:uLnTx/>
                <a:uFillTx/>
                <a:latin typeface="Aptos" panose="02110004020202020204"/>
                <a:ea typeface="+mn-ea"/>
                <a:cs typeface="+mn-cs"/>
              </a:rPr>
              <a:t>Colossians 3:17</a:t>
            </a:r>
          </a:p>
          <a:p>
            <a:pPr marL="1028700" marR="0" lvl="1"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000" b="1" dirty="0">
                <a:solidFill>
                  <a:schemeClr val="accent2">
                    <a:lumMod val="40000"/>
                    <a:lumOff val="60000"/>
                  </a:schemeClr>
                </a:solidFill>
                <a:latin typeface="Aptos" panose="02110004020202020204"/>
              </a:rPr>
              <a:t>Prayer is for God’s children</a:t>
            </a:r>
          </a:p>
          <a:p>
            <a:pPr lvl="3"/>
            <a:r>
              <a:rPr lang="en-US" sz="4000" dirty="0">
                <a:solidFill>
                  <a:schemeClr val="bg2">
                    <a:lumMod val="90000"/>
                  </a:schemeClr>
                </a:solidFill>
                <a:latin typeface="Aptos" panose="02110004020202020204"/>
              </a:rPr>
              <a:t>1 John 1:9; 2:1</a:t>
            </a:r>
          </a:p>
          <a:p>
            <a:pPr marL="1028700" lvl="1" indent="-571500">
              <a:buFont typeface="Arial" panose="020B0604020202020204" pitchFamily="34" charset="0"/>
              <a:buChar char="•"/>
            </a:pPr>
            <a:r>
              <a:rPr kumimoji="0" lang="en-US" sz="4000" b="1" i="0" u="none" strike="noStrike" kern="1200" cap="none" spc="0" normalizeH="0" baseline="0" noProof="0" dirty="0">
                <a:ln>
                  <a:noFill/>
                </a:ln>
                <a:solidFill>
                  <a:schemeClr val="accent2">
                    <a:lumMod val="40000"/>
                    <a:lumOff val="60000"/>
                  </a:schemeClr>
                </a:solidFill>
                <a:effectLst/>
                <a:uLnTx/>
                <a:uFillTx/>
                <a:latin typeface="Aptos" panose="02110004020202020204"/>
                <a:ea typeface="+mn-ea"/>
                <a:cs typeface="+mn-cs"/>
              </a:rPr>
              <a:t>The </a:t>
            </a:r>
            <a:r>
              <a:rPr lang="en-US" sz="4000" b="1" dirty="0">
                <a:solidFill>
                  <a:schemeClr val="accent2">
                    <a:lumMod val="40000"/>
                    <a:lumOff val="60000"/>
                  </a:schemeClr>
                </a:solidFill>
                <a:latin typeface="Aptos" panose="02110004020202020204"/>
              </a:rPr>
              <a:t>Example of Saul of Tarsus</a:t>
            </a:r>
          </a:p>
          <a:p>
            <a:pPr lvl="3"/>
            <a:r>
              <a:rPr lang="en-US" sz="4000" dirty="0">
                <a:solidFill>
                  <a:schemeClr val="bg2">
                    <a:lumMod val="90000"/>
                  </a:schemeClr>
                </a:solidFill>
                <a:latin typeface="Aptos" panose="02110004020202020204"/>
              </a:rPr>
              <a:t>Acts 9:6, 10-12; 22:16</a:t>
            </a:r>
          </a:p>
          <a:p>
            <a:pPr marL="1028700" marR="0" lvl="1"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1" i="0" u="none" strike="noStrike" kern="1200" cap="none" spc="0" normalizeH="0" baseline="0" noProof="0" dirty="0">
                <a:ln>
                  <a:noFill/>
                </a:ln>
                <a:solidFill>
                  <a:schemeClr val="accent2">
                    <a:lumMod val="40000"/>
                    <a:lumOff val="60000"/>
                  </a:schemeClr>
                </a:solidFill>
                <a:effectLst/>
                <a:uLnTx/>
                <a:uFillTx/>
                <a:latin typeface="Aptos" panose="02110004020202020204"/>
                <a:ea typeface="+mn-ea"/>
                <a:cs typeface="+mn-cs"/>
              </a:rPr>
              <a:t>How do you actually receive Christ?!</a:t>
            </a:r>
            <a:r>
              <a:rPr kumimoji="0" lang="en-US" sz="4000" b="1" i="0" u="none" strike="noStrike" kern="1200" cap="none" spc="0" normalizeH="0" baseline="0" noProof="0" dirty="0">
                <a:ln>
                  <a:noFill/>
                </a:ln>
                <a:solidFill>
                  <a:schemeClr val="bg2">
                    <a:lumMod val="90000"/>
                  </a:schemeClr>
                </a:solidFill>
                <a:effectLst/>
                <a:uLnTx/>
                <a:uFillTx/>
                <a:latin typeface="Aptos" panose="02110004020202020204"/>
                <a:ea typeface="+mn-ea"/>
                <a:cs typeface="+mn-cs"/>
              </a:rPr>
              <a:t> </a:t>
            </a:r>
          </a:p>
          <a:p>
            <a:pPr lvl="3"/>
            <a:r>
              <a:rPr kumimoji="0" lang="en-US" sz="4000" b="0" i="0" u="none" strike="noStrike" kern="1200" cap="none" spc="0" normalizeH="0" baseline="0" noProof="0" dirty="0">
                <a:ln>
                  <a:noFill/>
                </a:ln>
                <a:solidFill>
                  <a:schemeClr val="bg2">
                    <a:lumMod val="90000"/>
                  </a:schemeClr>
                </a:solidFill>
                <a:effectLst/>
                <a:uLnTx/>
                <a:uFillTx/>
                <a:latin typeface="Aptos" panose="02110004020202020204"/>
                <a:ea typeface="+mn-ea"/>
                <a:cs typeface="+mn-cs"/>
              </a:rPr>
              <a:t>Mark 16:15-16; Acts 2:36-39; Acts 8:35-39</a:t>
            </a:r>
          </a:p>
        </p:txBody>
      </p:sp>
    </p:spTree>
    <p:extLst>
      <p:ext uri="{BB962C8B-B14F-4D97-AF65-F5344CB8AC3E}">
        <p14:creationId xmlns:p14="http://schemas.microsoft.com/office/powerpoint/2010/main" val="538643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anim calcmode="lin" valueType="num">
                                      <p:cBhvr>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500"/>
                                        <p:tgtEl>
                                          <p:spTgt spid="4">
                                            <p:txEl>
                                              <p:pRg st="2" end="2"/>
                                            </p:txEl>
                                          </p:spTgt>
                                        </p:tgtEl>
                                      </p:cBhvr>
                                    </p:animEffect>
                                    <p:anim calcmode="lin" valueType="num">
                                      <p:cBhvr>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500"/>
                                        <p:tgtEl>
                                          <p:spTgt spid="4">
                                            <p:txEl>
                                              <p:pRg st="3" end="3"/>
                                            </p:txEl>
                                          </p:spTgt>
                                        </p:tgtEl>
                                      </p:cBhvr>
                                    </p:animEffect>
                                    <p:anim calcmode="lin" valueType="num">
                                      <p:cBhvr>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500"/>
                                        <p:tgtEl>
                                          <p:spTgt spid="4">
                                            <p:txEl>
                                              <p:pRg st="4" end="4"/>
                                            </p:txEl>
                                          </p:spTgt>
                                        </p:tgtEl>
                                      </p:cBhvr>
                                    </p:animEffect>
                                    <p:anim calcmode="lin" valueType="num">
                                      <p:cBhvr>
                                        <p:cTn id="32"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4">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500"/>
                                        <p:tgtEl>
                                          <p:spTgt spid="4">
                                            <p:txEl>
                                              <p:pRg st="5" end="5"/>
                                            </p:txEl>
                                          </p:spTgt>
                                        </p:tgtEl>
                                      </p:cBhvr>
                                    </p:animEffect>
                                    <p:anim calcmode="lin" valueType="num">
                                      <p:cBhvr>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Effect transition="in" filter="fade">
                                      <p:cBhvr>
                                        <p:cTn id="43" dur="500"/>
                                        <p:tgtEl>
                                          <p:spTgt spid="4">
                                            <p:txEl>
                                              <p:pRg st="6" end="6"/>
                                            </p:txEl>
                                          </p:spTgt>
                                        </p:tgtEl>
                                      </p:cBhvr>
                                    </p:animEffect>
                                    <p:anim calcmode="lin" valueType="num">
                                      <p:cBhvr>
                                        <p:cTn id="44"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4">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
                                            <p:txEl>
                                              <p:pRg st="7" end="7"/>
                                            </p:txEl>
                                          </p:spTgt>
                                        </p:tgtEl>
                                        <p:attrNameLst>
                                          <p:attrName>style.visibility</p:attrName>
                                        </p:attrNameLst>
                                      </p:cBhvr>
                                      <p:to>
                                        <p:strVal val="visible"/>
                                      </p:to>
                                    </p:set>
                                    <p:animEffect transition="in" filter="fade">
                                      <p:cBhvr>
                                        <p:cTn id="48" dur="500"/>
                                        <p:tgtEl>
                                          <p:spTgt spid="4">
                                            <p:txEl>
                                              <p:pRg st="7" end="7"/>
                                            </p:txEl>
                                          </p:spTgt>
                                        </p:tgtEl>
                                      </p:cBhvr>
                                    </p:animEffect>
                                    <p:anim calcmode="lin" valueType="num">
                                      <p:cBhvr>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0" dur="5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5F289-27FB-C15E-44B7-5CAECC8892C4}"/>
              </a:ext>
            </a:extLst>
          </p:cNvPr>
          <p:cNvSpPr>
            <a:spLocks noGrp="1"/>
          </p:cNvSpPr>
          <p:nvPr>
            <p:ph type="ctrTitle"/>
          </p:nvPr>
        </p:nvSpPr>
        <p:spPr>
          <a:xfrm>
            <a:off x="590550" y="861105"/>
            <a:ext cx="6841671" cy="1449833"/>
          </a:xfrm>
        </p:spPr>
        <p:txBody>
          <a:bodyPr anchor="t">
            <a:noAutofit/>
          </a:bodyPr>
          <a:lstStyle/>
          <a:p>
            <a:r>
              <a:rPr lang="en-US" sz="8800" dirty="0">
                <a:solidFill>
                  <a:schemeClr val="tx2">
                    <a:lumMod val="50000"/>
                    <a:lumOff val="50000"/>
                  </a:schemeClr>
                </a:solidFill>
                <a:latin typeface="Colored Crayons" panose="02000500000000000000" pitchFamily="2" charset="0"/>
              </a:rPr>
              <a:t>c</a:t>
            </a:r>
            <a:r>
              <a:rPr lang="en-US" sz="8800" dirty="0">
                <a:solidFill>
                  <a:srgbClr val="FF0000"/>
                </a:solidFill>
                <a:latin typeface="Colored Crayons" panose="02000500000000000000" pitchFamily="2" charset="0"/>
              </a:rPr>
              <a:t>o</a:t>
            </a:r>
            <a:r>
              <a:rPr lang="en-US" sz="8800" dirty="0">
                <a:solidFill>
                  <a:schemeClr val="accent6">
                    <a:lumMod val="60000"/>
                    <a:lumOff val="40000"/>
                  </a:schemeClr>
                </a:solidFill>
                <a:latin typeface="Colored Crayons" panose="02000500000000000000" pitchFamily="2" charset="0"/>
              </a:rPr>
              <a:t>n</a:t>
            </a:r>
            <a:r>
              <a:rPr lang="en-US" sz="8800" dirty="0">
                <a:solidFill>
                  <a:srgbClr val="FFFF00"/>
                </a:solidFill>
                <a:latin typeface="Colored Crayons" panose="02000500000000000000" pitchFamily="2" charset="0"/>
              </a:rPr>
              <a:t>c</a:t>
            </a:r>
            <a:r>
              <a:rPr lang="en-US" sz="8800" dirty="0">
                <a:solidFill>
                  <a:schemeClr val="accent2">
                    <a:lumMod val="75000"/>
                  </a:schemeClr>
                </a:solidFill>
                <a:latin typeface="Colored Crayons" panose="02000500000000000000" pitchFamily="2" charset="0"/>
              </a:rPr>
              <a:t>l</a:t>
            </a:r>
            <a:r>
              <a:rPr lang="en-US" sz="8800" dirty="0">
                <a:solidFill>
                  <a:schemeClr val="accent5">
                    <a:lumMod val="60000"/>
                    <a:lumOff val="40000"/>
                  </a:schemeClr>
                </a:solidFill>
                <a:latin typeface="Colored Crayons" panose="02000500000000000000" pitchFamily="2" charset="0"/>
              </a:rPr>
              <a:t>u</a:t>
            </a:r>
            <a:r>
              <a:rPr lang="en-US" sz="8800" dirty="0">
                <a:solidFill>
                  <a:schemeClr val="tx2">
                    <a:lumMod val="50000"/>
                    <a:lumOff val="50000"/>
                  </a:schemeClr>
                </a:solidFill>
                <a:latin typeface="Colored Crayons" panose="02000500000000000000" pitchFamily="2" charset="0"/>
              </a:rPr>
              <a:t>s</a:t>
            </a:r>
            <a:r>
              <a:rPr lang="en-US" sz="8800" dirty="0">
                <a:solidFill>
                  <a:srgbClr val="FF0000"/>
                </a:solidFill>
                <a:latin typeface="Colored Crayons" panose="02000500000000000000" pitchFamily="2" charset="0"/>
              </a:rPr>
              <a:t>i</a:t>
            </a:r>
            <a:r>
              <a:rPr lang="en-US" sz="8800" dirty="0">
                <a:solidFill>
                  <a:schemeClr val="accent3">
                    <a:lumMod val="60000"/>
                    <a:lumOff val="40000"/>
                  </a:schemeClr>
                </a:solidFill>
                <a:latin typeface="Colored Crayons" panose="02000500000000000000" pitchFamily="2" charset="0"/>
              </a:rPr>
              <a:t>o</a:t>
            </a:r>
            <a:r>
              <a:rPr lang="en-US" sz="8800" dirty="0">
                <a:solidFill>
                  <a:srgbClr val="FFFF00"/>
                </a:solidFill>
                <a:latin typeface="Colored Crayons" panose="02000500000000000000" pitchFamily="2" charset="0"/>
              </a:rPr>
              <a:t>n</a:t>
            </a:r>
            <a:endParaRPr lang="en-US" sz="8800" dirty="0">
              <a:solidFill>
                <a:srgbClr val="C00000"/>
              </a:solidFill>
              <a:latin typeface="Colored Crayons" panose="02000500000000000000" pitchFamily="2" charset="0"/>
            </a:endParaRPr>
          </a:p>
        </p:txBody>
      </p:sp>
      <p:sp>
        <p:nvSpPr>
          <p:cNvPr id="3" name="Subtitle 2">
            <a:extLst>
              <a:ext uri="{FF2B5EF4-FFF2-40B4-BE49-F238E27FC236}">
                <a16:creationId xmlns:a16="http://schemas.microsoft.com/office/drawing/2014/main" id="{0E0103CE-CE11-8B26-CDD7-48591C33B309}"/>
              </a:ext>
            </a:extLst>
          </p:cNvPr>
          <p:cNvSpPr>
            <a:spLocks noGrp="1"/>
          </p:cNvSpPr>
          <p:nvPr>
            <p:ph type="subTitle" idx="1"/>
          </p:nvPr>
        </p:nvSpPr>
        <p:spPr>
          <a:xfrm>
            <a:off x="590550" y="2693324"/>
            <a:ext cx="6989990" cy="3707475"/>
          </a:xfrm>
        </p:spPr>
        <p:txBody>
          <a:bodyPr>
            <a:normAutofit/>
          </a:bodyPr>
          <a:lstStyle/>
          <a:p>
            <a:r>
              <a:rPr lang="en-US" sz="4400" b="1" dirty="0">
                <a:solidFill>
                  <a:schemeClr val="tx2">
                    <a:lumMod val="50000"/>
                    <a:lumOff val="50000"/>
                  </a:schemeClr>
                </a:solidFill>
              </a:rPr>
              <a:t>Listen </a:t>
            </a:r>
            <a:r>
              <a:rPr lang="en-US" sz="4400" b="1" dirty="0">
                <a:solidFill>
                  <a:srgbClr val="FF0000"/>
                </a:solidFill>
              </a:rPr>
              <a:t>to </a:t>
            </a:r>
            <a:r>
              <a:rPr lang="en-US" sz="4400" b="1" dirty="0">
                <a:solidFill>
                  <a:schemeClr val="accent3">
                    <a:lumMod val="60000"/>
                    <a:lumOff val="40000"/>
                  </a:schemeClr>
                </a:solidFill>
              </a:rPr>
              <a:t>God </a:t>
            </a:r>
            <a:r>
              <a:rPr lang="en-US" sz="4400" b="1" dirty="0">
                <a:solidFill>
                  <a:srgbClr val="FFFF00"/>
                </a:solidFill>
              </a:rPr>
              <a:t>rather</a:t>
            </a:r>
            <a:r>
              <a:rPr lang="en-US" sz="4400" b="1" dirty="0">
                <a:solidFill>
                  <a:schemeClr val="bg2"/>
                </a:solidFill>
              </a:rPr>
              <a:t> </a:t>
            </a:r>
            <a:r>
              <a:rPr lang="en-US" sz="4400" b="1" dirty="0">
                <a:solidFill>
                  <a:srgbClr val="C00000"/>
                </a:solidFill>
              </a:rPr>
              <a:t>than</a:t>
            </a:r>
            <a:r>
              <a:rPr lang="en-US" sz="4400" b="1" dirty="0">
                <a:solidFill>
                  <a:schemeClr val="bg2"/>
                </a:solidFill>
              </a:rPr>
              <a:t> </a:t>
            </a:r>
            <a:r>
              <a:rPr lang="en-US" sz="4400" b="1" dirty="0">
                <a:solidFill>
                  <a:schemeClr val="accent5">
                    <a:lumMod val="60000"/>
                    <a:lumOff val="40000"/>
                  </a:schemeClr>
                </a:solidFill>
              </a:rPr>
              <a:t>listening</a:t>
            </a:r>
            <a:r>
              <a:rPr lang="en-US" sz="4400" b="1" dirty="0">
                <a:solidFill>
                  <a:schemeClr val="bg2"/>
                </a:solidFill>
              </a:rPr>
              <a:t> </a:t>
            </a:r>
            <a:r>
              <a:rPr lang="en-US" sz="4400" b="1" dirty="0">
                <a:solidFill>
                  <a:srgbClr val="00B0F0"/>
                </a:solidFill>
              </a:rPr>
              <a:t>to </a:t>
            </a:r>
            <a:r>
              <a:rPr lang="en-US" sz="4400" b="1" dirty="0">
                <a:solidFill>
                  <a:srgbClr val="FF0000"/>
                </a:solidFill>
              </a:rPr>
              <a:t>men!</a:t>
            </a:r>
            <a:r>
              <a:rPr lang="en-US" sz="4400" b="1" dirty="0">
                <a:solidFill>
                  <a:schemeClr val="bg2"/>
                </a:solidFill>
              </a:rPr>
              <a:t> </a:t>
            </a:r>
          </a:p>
          <a:p>
            <a:endParaRPr lang="en-US" sz="4400" b="1" dirty="0">
              <a:solidFill>
                <a:schemeClr val="bg2"/>
              </a:solidFill>
            </a:endParaRPr>
          </a:p>
          <a:p>
            <a:r>
              <a:rPr lang="en-US" sz="4400" b="1" dirty="0">
                <a:solidFill>
                  <a:srgbClr val="92D050"/>
                </a:solidFill>
              </a:rPr>
              <a:t>Galatians 1:6-9</a:t>
            </a:r>
          </a:p>
        </p:txBody>
      </p:sp>
      <p:pic>
        <p:nvPicPr>
          <p:cNvPr id="9" name="Picture 8" descr="A person sitting with his hands together in his face&#10;&#10;Description automatically generated">
            <a:extLst>
              <a:ext uri="{FF2B5EF4-FFF2-40B4-BE49-F238E27FC236}">
                <a16:creationId xmlns:a16="http://schemas.microsoft.com/office/drawing/2014/main" id="{194868F3-E5DA-4C04-78AC-EA1C6517ED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0614" y="1267664"/>
            <a:ext cx="4011386" cy="5590335"/>
          </a:xfrm>
          <a:prstGeom prst="rect">
            <a:avLst/>
          </a:prstGeom>
        </p:spPr>
      </p:pic>
    </p:spTree>
    <p:extLst>
      <p:ext uri="{BB962C8B-B14F-4D97-AF65-F5344CB8AC3E}">
        <p14:creationId xmlns:p14="http://schemas.microsoft.com/office/powerpoint/2010/main" val="24793381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194</TotalTime>
  <Words>2394</Words>
  <Application>Microsoft Office PowerPoint</Application>
  <PresentationFormat>Widescreen</PresentationFormat>
  <Paragraphs>96</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Colored Crayons</vt:lpstr>
      <vt:lpstr>Office Theme</vt:lpstr>
      <vt:lpstr>The Sinner’s Prayer</vt:lpstr>
      <vt:lpstr>The Sinner’s Prayer</vt:lpstr>
      <vt:lpstr>The Sinner’s Prayer</vt:lpstr>
      <vt:lpstr>The Sinner’s Prayer</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Sinner’s Prayer</dc:title>
  <dc:creator>Stan Cox</dc:creator>
  <cp:lastModifiedBy>Stan Cox</cp:lastModifiedBy>
  <cp:revision>1</cp:revision>
  <cp:lastPrinted>2024-01-19T18:33:54Z</cp:lastPrinted>
  <dcterms:created xsi:type="dcterms:W3CDTF">2024-01-17T02:18:50Z</dcterms:created>
  <dcterms:modified xsi:type="dcterms:W3CDTF">2024-01-19T18:34:06Z</dcterms:modified>
</cp:coreProperties>
</file>