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934200" cy="92202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Old English Text MT" pitchFamily="66" charset="0"/>
      <p:regular r:id="rId11"/>
    </p:embeddedFont>
    <p:embeddedFont>
      <p:font typeface="Bernard MT Condensed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 varScale="1">
        <p:scale>
          <a:sx n="57" d="100"/>
          <a:sy n="5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dirty="0" smtClean="0"/>
              <a:t>Awesome Texts:  The Throne Room of God</a:t>
            </a:r>
          </a:p>
          <a:p>
            <a:r>
              <a:rPr lang="en-US" dirty="0" smtClean="0"/>
              <a:t>(Revelation 4 and 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r>
              <a:rPr lang="en-US" dirty="0" smtClean="0"/>
              <a:t>November 11, 2012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C872508-E8B2-4D1D-B23C-43D44BBD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F1B82D7-65F7-4879-8E55-2E8579F908BA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AA1B661-4AB9-4E5D-9865-A3FB8F8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in series titled:</a:t>
            </a:r>
            <a:r>
              <a:rPr lang="en-US" baseline="0" dirty="0" smtClean="0"/>
              <a:t>  Awesome Texts</a:t>
            </a:r>
          </a:p>
          <a:p>
            <a:r>
              <a:rPr lang="en-US" baseline="0" dirty="0" smtClean="0"/>
              <a:t>The Throne Room of God (Revelation 4 &amp; 5)</a:t>
            </a:r>
          </a:p>
          <a:p>
            <a:r>
              <a:rPr lang="en-US" baseline="0" dirty="0" smtClean="0"/>
              <a:t>Expository Sermons</a:t>
            </a:r>
          </a:p>
          <a:p>
            <a:r>
              <a:rPr lang="en-US" baseline="0" dirty="0" smtClean="0"/>
              <a:t>Print all Slides</a:t>
            </a:r>
          </a:p>
          <a:p>
            <a:r>
              <a:rPr lang="en-US" baseline="0" dirty="0" smtClean="0"/>
              <a:t>Preached at West Side on November 11, 2012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1B661-4AB9-4E5D-9865-A3FB8F83C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5551-D363-42FC-A04B-2BB1B50CD5A4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200400"/>
            <a:ext cx="6629400" cy="1470025"/>
          </a:xfrm>
          <a:solidFill>
            <a:srgbClr val="0070C0">
              <a:alpha val="57000"/>
            </a:srgbClr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Throne Room of God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Revelation 4 &amp; 5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96" y="685799"/>
            <a:ext cx="7627409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 English Text MT" pitchFamily="66" charset="0"/>
              </a:rPr>
              <a:t>Awesome Texts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 Throne Room of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The Setting (4:2,4-6)</a:t>
            </a:r>
          </a:p>
          <a:p>
            <a:r>
              <a:rPr lang="en-US" dirty="0" smtClean="0"/>
              <a:t>The Description of God (4:2-3, 5)</a:t>
            </a:r>
          </a:p>
          <a:p>
            <a:r>
              <a:rPr lang="en-US" dirty="0" smtClean="0"/>
              <a:t>The 24 elders and 4 creatures (4:4,6-10)</a:t>
            </a:r>
          </a:p>
          <a:p>
            <a:r>
              <a:rPr lang="en-US" dirty="0" smtClean="0"/>
              <a:t>The Lamb takes the scroll (5:1-7)</a:t>
            </a:r>
          </a:p>
          <a:p>
            <a:r>
              <a:rPr lang="en-US" dirty="0" smtClean="0"/>
              <a:t>The moral:  God and the Lamb are worthy to be worshiped (5:8-12)</a:t>
            </a:r>
          </a:p>
          <a:p>
            <a:r>
              <a:rPr lang="en-US" dirty="0" smtClean="0"/>
              <a:t>Concentric Circles of Praise:  a) 24 elders and 4 living creatures (4:8-10; 5:8-10); b) Angels (5:11-12); c) All creation (5:13-14)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itchFamily="18" charset="0"/>
              </a:rPr>
              <a:t>Conclusion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worship God in our assembly, we are worshipping the same God of this text.</a:t>
            </a:r>
          </a:p>
          <a:p>
            <a:r>
              <a:rPr lang="en-US" dirty="0" smtClean="0"/>
              <a:t>Our worship is to be reverential.  With this peak into the Throne Room we see the Majesty of the Almighty, and His Son.</a:t>
            </a:r>
          </a:p>
          <a:p>
            <a:r>
              <a:rPr lang="en-US" dirty="0" smtClean="0"/>
              <a:t>You can acknowledge the Lamb of God now, or you can acknowledge the Lamb of God later! (cf. Romans 14:10-12)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193</Words>
  <Application>Microsoft Office PowerPoint</Application>
  <PresentationFormat>On-screen Show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Old English Text MT</vt:lpstr>
      <vt:lpstr>Bernard MT Condensed</vt:lpstr>
      <vt:lpstr>Office Theme</vt:lpstr>
      <vt:lpstr>The Throne Room of God Revelation 4 &amp; 5</vt:lpstr>
      <vt:lpstr>The Throne Room of God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10</cp:revision>
  <cp:lastPrinted>2012-11-08T21:13:46Z</cp:lastPrinted>
  <dcterms:created xsi:type="dcterms:W3CDTF">2012-11-08T17:44:12Z</dcterms:created>
  <dcterms:modified xsi:type="dcterms:W3CDTF">2012-11-08T21:15:28Z</dcterms:modified>
</cp:coreProperties>
</file>