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0"/>
  </p:notesMasterIdLst>
  <p:handoutMasterIdLst>
    <p:handoutMasterId r:id="rId11"/>
  </p:handoutMasterIdLst>
  <p:sldIdLst>
    <p:sldId id="257" r:id="rId3"/>
    <p:sldId id="259" r:id="rId4"/>
    <p:sldId id="258"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5904" autoAdjust="0"/>
  </p:normalViewPr>
  <p:slideViewPr>
    <p:cSldViewPr snapToGrid="0" showGuides="1">
      <p:cViewPr varScale="1">
        <p:scale>
          <a:sx n="37" d="100"/>
          <a:sy n="37" d="100"/>
        </p:scale>
        <p:origin x="1938" y="42"/>
      </p:cViewPr>
      <p:guideLst>
        <p:guide orient="horz" pos="2160"/>
        <p:guide pos="3840"/>
      </p:guideLst>
    </p:cSldViewPr>
  </p:slideViewPr>
  <p:notesTextViewPr>
    <p:cViewPr>
      <p:scale>
        <a:sx n="125" d="100"/>
        <a:sy n="125" d="100"/>
      </p:scale>
      <p:origin x="0" y="0"/>
    </p:cViewPr>
  </p:notesTextViewPr>
  <p:notesViewPr>
    <p:cSldViewPr snapToGrid="0">
      <p:cViewPr varScale="1">
        <p:scale>
          <a:sx n="52" d="100"/>
          <a:sy n="5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884613" cy="458788"/>
          </a:xfrm>
          <a:prstGeom prst="rect">
            <a:avLst/>
          </a:prstGeom>
        </p:spPr>
        <p:txBody>
          <a:bodyPr vert="horz" lIns="91440" tIns="45720" rIns="91440" bIns="45720" rtlCol="0"/>
          <a:lstStyle>
            <a:lvl1pPr algn="l">
              <a:defRPr sz="1200"/>
            </a:lvl1pPr>
          </a:lstStyle>
          <a:p>
            <a:r>
              <a:rPr lang="en-US" sz="2000" b="1" dirty="0">
                <a:latin typeface="Century Gothic" panose="020B0502020202020204" pitchFamily="34" charset="0"/>
              </a:rPr>
              <a:t>These things do not change</a:t>
            </a:r>
          </a:p>
        </p:txBody>
      </p:sp>
      <p:sp>
        <p:nvSpPr>
          <p:cNvPr id="3" name="Date Placeholder 2"/>
          <p:cNvSpPr>
            <a:spLocks noGrp="1"/>
          </p:cNvSpPr>
          <p:nvPr>
            <p:ph type="dt" sz="quarter" idx="1"/>
          </p:nvPr>
        </p:nvSpPr>
        <p:spPr>
          <a:xfrm>
            <a:off x="4497355" y="0"/>
            <a:ext cx="2359058" cy="458788"/>
          </a:xfrm>
          <a:prstGeom prst="rect">
            <a:avLst/>
          </a:prstGeom>
        </p:spPr>
        <p:txBody>
          <a:bodyPr vert="horz" lIns="91440" tIns="45720" rIns="91440" bIns="45720" rtlCol="0"/>
          <a:lstStyle>
            <a:lvl1pPr algn="r">
              <a:defRPr sz="1200"/>
            </a:lvl1pPr>
          </a:lstStyle>
          <a:p>
            <a:r>
              <a:rPr lang="en-US" dirty="0"/>
              <a:t>June 5, 2016 pm</a:t>
            </a: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soundteaching.org</a:t>
            </a:r>
          </a:p>
        </p:txBody>
      </p:sp>
    </p:spTree>
    <p:extLst>
      <p:ext uri="{BB962C8B-B14F-4D97-AF65-F5344CB8AC3E}">
        <p14:creationId xmlns:p14="http://schemas.microsoft.com/office/powerpoint/2010/main" val="1002901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D4AE0-57E5-438E-A546-61558444F1E3}" type="datetimeFigureOut">
              <a:rPr lang="en-US" smtClean="0"/>
              <a:t>6/6/2016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C82581-B83D-44AF-B867-43C6FCB560FA}" type="slidenum">
              <a:rPr lang="en-US" smtClean="0"/>
              <a:t>‹#›</a:t>
            </a:fld>
            <a:endParaRPr lang="en-US"/>
          </a:p>
        </p:txBody>
      </p:sp>
    </p:spTree>
    <p:extLst>
      <p:ext uri="{BB962C8B-B14F-4D97-AF65-F5344CB8AC3E}">
        <p14:creationId xmlns:p14="http://schemas.microsoft.com/office/powerpoint/2010/main" val="3488544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Written by Oscar Wilde in 1890</a:t>
            </a:r>
          </a:p>
          <a:p>
            <a:endParaRPr lang="en-US" dirty="0"/>
          </a:p>
          <a:p>
            <a:pPr marL="171450" indent="-171450">
              <a:buFont typeface="Arial" panose="020B0604020202020204" pitchFamily="34" charset="0"/>
              <a:buChar char="•"/>
            </a:pPr>
            <a:r>
              <a:rPr lang="en-US" dirty="0"/>
              <a:t>Dorian</a:t>
            </a:r>
            <a:r>
              <a:rPr lang="en-US" baseline="0" dirty="0"/>
              <a:t> Gray sells his soul so that as long as his portrait exists, he will not age.  (The portrait records every sin, and corrupting action).</a:t>
            </a:r>
          </a:p>
          <a:p>
            <a:pPr marL="171450" indent="-171450">
              <a:buFont typeface="Arial" panose="020B0604020202020204" pitchFamily="34" charset="0"/>
              <a:buChar char="•"/>
            </a:pPr>
            <a:r>
              <a:rPr lang="en-US" baseline="0" dirty="0"/>
              <a:t>Of course, in reality… we all change (temporal life.)</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1" dirty="0"/>
              <a:t>This is good!</a:t>
            </a:r>
          </a:p>
          <a:p>
            <a:pPr marL="457200" lvl="1" indent="0">
              <a:buFont typeface="Arial" panose="020B0604020202020204" pitchFamily="34" charset="0"/>
              <a:buNone/>
            </a:pPr>
            <a:r>
              <a:rPr lang="en-US" b="1" dirty="0"/>
              <a:t>(2 Corinthians 5:1), </a:t>
            </a:r>
            <a:r>
              <a:rPr lang="en-US" i="1" dirty="0"/>
              <a:t>“For we know that if our earthly house, this tent, is destroyed, we have a building from God, a house not made with hands, eternal in the heavens.”</a:t>
            </a:r>
          </a:p>
        </p:txBody>
      </p:sp>
      <p:sp>
        <p:nvSpPr>
          <p:cNvPr id="4" name="Slide Number Placeholder 3"/>
          <p:cNvSpPr>
            <a:spLocks noGrp="1"/>
          </p:cNvSpPr>
          <p:nvPr>
            <p:ph type="sldNum" sz="quarter" idx="10"/>
          </p:nvPr>
        </p:nvSpPr>
        <p:spPr/>
        <p:txBody>
          <a:bodyPr/>
          <a:lstStyle/>
          <a:p>
            <a:fld id="{DCC82581-B83D-44AF-B867-43C6FCB560FA}" type="slidenum">
              <a:rPr lang="en-US" smtClean="0"/>
              <a:t>1</a:t>
            </a:fld>
            <a:endParaRPr lang="en-US"/>
          </a:p>
        </p:txBody>
      </p:sp>
    </p:spTree>
    <p:extLst>
      <p:ext uri="{BB962C8B-B14F-4D97-AF65-F5344CB8AC3E}">
        <p14:creationId xmlns:p14="http://schemas.microsoft.com/office/powerpoint/2010/main" val="2505240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 the midst of a changing world, there is a need for us to hold on to some things which do not change.</a:t>
            </a:r>
          </a:p>
          <a:p>
            <a:endParaRPr lang="en-US" b="1" dirty="0"/>
          </a:p>
          <a:p>
            <a:r>
              <a:rPr lang="en-US" b="1" dirty="0"/>
              <a:t>God, for one….</a:t>
            </a:r>
          </a:p>
          <a:p>
            <a:pPr marL="628650" lvl="1" indent="-171450">
              <a:buFont typeface="Arial" panose="020B0604020202020204" pitchFamily="34" charset="0"/>
              <a:buChar char="•"/>
            </a:pPr>
            <a:r>
              <a:rPr lang="en-US" b="1" dirty="0"/>
              <a:t>James 1:17 indicates that the character of God is unchanging</a:t>
            </a:r>
          </a:p>
          <a:p>
            <a:endParaRPr lang="en-US" dirty="0"/>
          </a:p>
          <a:p>
            <a:pPr marL="0" indent="0">
              <a:buNone/>
            </a:pPr>
            <a:r>
              <a:rPr lang="en-US" b="1" dirty="0"/>
              <a:t>God has not changed for he is eternal</a:t>
            </a:r>
          </a:p>
          <a:p>
            <a:pPr marL="457200" lvl="1" indent="0">
              <a:buNone/>
            </a:pPr>
            <a:r>
              <a:rPr lang="en-US" i="1" dirty="0"/>
              <a:t>"The eternal God is your refuge, and underneath are the everlasting arms” </a:t>
            </a:r>
            <a:r>
              <a:rPr lang="en-US" b="1" dirty="0"/>
              <a:t>(Deuteronomy 33:27).</a:t>
            </a:r>
          </a:p>
        </p:txBody>
      </p:sp>
      <p:sp>
        <p:nvSpPr>
          <p:cNvPr id="4" name="Slide Number Placeholder 3"/>
          <p:cNvSpPr>
            <a:spLocks noGrp="1"/>
          </p:cNvSpPr>
          <p:nvPr>
            <p:ph type="sldNum" sz="quarter" idx="10"/>
          </p:nvPr>
        </p:nvSpPr>
        <p:spPr/>
        <p:txBody>
          <a:bodyPr/>
          <a:lstStyle/>
          <a:p>
            <a:fld id="{DCC82581-B83D-44AF-B867-43C6FCB560FA}" type="slidenum">
              <a:rPr lang="en-US" smtClean="0"/>
              <a:t>2</a:t>
            </a:fld>
            <a:endParaRPr lang="en-US"/>
          </a:p>
        </p:txBody>
      </p:sp>
    </p:spTree>
    <p:extLst>
      <p:ext uri="{BB962C8B-B14F-4D97-AF65-F5344CB8AC3E}">
        <p14:creationId xmlns:p14="http://schemas.microsoft.com/office/powerpoint/2010/main" val="4169724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13:8), </a:t>
            </a:r>
            <a:r>
              <a:rPr lang="en-US" i="1" dirty="0"/>
              <a:t>“Jesus Christ is the same yesterday, today, and forever.”</a:t>
            </a:r>
          </a:p>
          <a:p>
            <a:endParaRPr lang="en-US" dirty="0"/>
          </a:p>
          <a:p>
            <a:pPr marL="628650" lvl="1" indent="-171450">
              <a:buFont typeface="Arial" panose="020B0604020202020204" pitchFamily="34" charset="0"/>
              <a:buChar char="•"/>
            </a:pPr>
            <a:r>
              <a:rPr lang="en-US" dirty="0"/>
              <a:t>Christ is eternal as God is. </a:t>
            </a:r>
          </a:p>
          <a:p>
            <a:pPr marL="628650" lvl="1" indent="-171450">
              <a:buFont typeface="Arial" panose="020B0604020202020204" pitchFamily="34" charset="0"/>
              <a:buChar char="•"/>
            </a:pPr>
            <a:r>
              <a:rPr lang="en-US" dirty="0"/>
              <a:t>Christ was in the beginning with God</a:t>
            </a:r>
          </a:p>
          <a:p>
            <a:pPr marL="0" lvl="0" indent="0">
              <a:buFont typeface="Arial" panose="020B0604020202020204" pitchFamily="34" charset="0"/>
              <a:buNone/>
            </a:pPr>
            <a:r>
              <a:rPr lang="en-US" b="1" dirty="0"/>
              <a:t>(John</a:t>
            </a:r>
            <a:r>
              <a:rPr lang="en-US" b="1" baseline="0" dirty="0"/>
              <a:t> </a:t>
            </a:r>
            <a:r>
              <a:rPr lang="en-US" b="1" dirty="0"/>
              <a:t>1: 1),</a:t>
            </a:r>
            <a:r>
              <a:rPr lang="en-US" b="1" baseline="0" dirty="0"/>
              <a:t> </a:t>
            </a:r>
            <a:r>
              <a:rPr lang="en-US" i="1" baseline="0" dirty="0"/>
              <a:t>“In the beginning was the Word, and the Word was with God, and the Word was God.”</a:t>
            </a:r>
          </a:p>
          <a:p>
            <a:pPr marL="0" lvl="0" indent="0">
              <a:buFont typeface="Arial" panose="020B0604020202020204" pitchFamily="34" charset="0"/>
              <a:buNone/>
            </a:pPr>
            <a:endParaRPr lang="en-US" dirty="0"/>
          </a:p>
          <a:p>
            <a:pPr marL="628650" lvl="1" indent="-171450">
              <a:buFont typeface="Arial" panose="020B0604020202020204" pitchFamily="34" charset="0"/>
              <a:buChar char="•"/>
            </a:pPr>
            <a:r>
              <a:rPr lang="en-US" dirty="0"/>
              <a:t>His</a:t>
            </a:r>
            <a:r>
              <a:rPr lang="en-US" baseline="0" dirty="0"/>
              <a:t> eternal and unchanging nature is self-professed in Revelation 1:8</a:t>
            </a:r>
          </a:p>
          <a:p>
            <a:pPr marL="0" lvl="0" indent="0">
              <a:buFont typeface="Arial" panose="020B0604020202020204" pitchFamily="34" charset="0"/>
              <a:buNone/>
            </a:pPr>
            <a:r>
              <a:rPr lang="en-US" b="1" baseline="0" dirty="0"/>
              <a:t>(Revelation 1:8), </a:t>
            </a:r>
            <a:r>
              <a:rPr lang="en-US" i="1" baseline="0" dirty="0"/>
              <a:t>“I am the Alpha and the Omega, the Beginning and the End," says the Lord, " who is and who was and who is to come, the Almighty."</a:t>
            </a:r>
          </a:p>
        </p:txBody>
      </p:sp>
      <p:sp>
        <p:nvSpPr>
          <p:cNvPr id="4" name="Slide Number Placeholder 3"/>
          <p:cNvSpPr>
            <a:spLocks noGrp="1"/>
          </p:cNvSpPr>
          <p:nvPr>
            <p:ph type="sldNum" sz="quarter" idx="10"/>
          </p:nvPr>
        </p:nvSpPr>
        <p:spPr/>
        <p:txBody>
          <a:bodyPr/>
          <a:lstStyle/>
          <a:p>
            <a:fld id="{DCC82581-B83D-44AF-B867-43C6FCB560FA}" type="slidenum">
              <a:rPr lang="en-US" smtClean="0"/>
              <a:t>3</a:t>
            </a:fld>
            <a:endParaRPr lang="en-US"/>
          </a:p>
        </p:txBody>
      </p:sp>
    </p:spTree>
    <p:extLst>
      <p:ext uri="{BB962C8B-B14F-4D97-AF65-F5344CB8AC3E}">
        <p14:creationId xmlns:p14="http://schemas.microsoft.com/office/powerpoint/2010/main" val="3045868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dirty="0"/>
              <a:t>Judgment</a:t>
            </a:r>
            <a:r>
              <a:rPr lang="en-US" baseline="0" dirty="0"/>
              <a:t> of God upon Jerusalem (AD 70)</a:t>
            </a:r>
            <a:endParaRPr lang="en-US" dirty="0"/>
          </a:p>
          <a:p>
            <a:r>
              <a:rPr lang="en-US" b="1" dirty="0"/>
              <a:t>(Matthew 24:35), </a:t>
            </a:r>
            <a:r>
              <a:rPr lang="en-US" i="1" dirty="0"/>
              <a:t>“Heaven and earth will pass away, but My words will by no means pass away.”</a:t>
            </a:r>
          </a:p>
          <a:p>
            <a:endParaRPr lang="en-US" i="1" dirty="0"/>
          </a:p>
          <a:p>
            <a:pPr marL="628650" lvl="1" indent="-171450">
              <a:buFont typeface="Arial" panose="020B0604020202020204" pitchFamily="34" charset="0"/>
              <a:buChar char="•"/>
            </a:pPr>
            <a:r>
              <a:rPr lang="en-US" dirty="0"/>
              <a:t>Since</a:t>
            </a:r>
            <a:r>
              <a:rPr lang="en-US" baseline="0" dirty="0"/>
              <a:t> God does not change, it follows that His words (His will) are unchanging as well.</a:t>
            </a:r>
            <a:endParaRPr lang="en-US" dirty="0"/>
          </a:p>
          <a:p>
            <a:r>
              <a:rPr lang="en-US" b="1" dirty="0"/>
              <a:t>(1 Peter 1:25),</a:t>
            </a:r>
            <a:r>
              <a:rPr lang="en-US" b="1" baseline="0" dirty="0"/>
              <a:t> </a:t>
            </a:r>
            <a:r>
              <a:rPr lang="en-US" i="1" baseline="0" dirty="0"/>
              <a:t>“But the word of the Lord endures forever." Now this is the word which by the gospel was preached to you.”</a:t>
            </a:r>
          </a:p>
          <a:p>
            <a:endParaRPr lang="en-US" i="1" baseline="0" dirty="0"/>
          </a:p>
          <a:p>
            <a:pPr marL="628650" lvl="1" indent="-171450">
              <a:buFont typeface="Arial" panose="020B0604020202020204" pitchFamily="34" charset="0"/>
              <a:buChar char="•"/>
            </a:pPr>
            <a:r>
              <a:rPr lang="en-US" b="1" i="0" baseline="0" dirty="0"/>
              <a:t>This is why it is not appropriate to listen to those who would seek to alter or disregard God’s revealed word!</a:t>
            </a:r>
          </a:p>
          <a:p>
            <a:pPr marL="0" lvl="0" indent="0">
              <a:buFont typeface="Arial" panose="020B0604020202020204" pitchFamily="34" charset="0"/>
              <a:buNone/>
            </a:pPr>
            <a:r>
              <a:rPr lang="en-US" b="1" i="0" baseline="0" dirty="0"/>
              <a:t>(Galatians 1:8), </a:t>
            </a:r>
            <a:r>
              <a:rPr lang="en-US" i="1" baseline="0" dirty="0"/>
              <a:t>“But even if we, or an angel from heaven, preach any other gospel to you than what we have preached to you, let him be accursed.”</a:t>
            </a:r>
          </a:p>
        </p:txBody>
      </p:sp>
      <p:sp>
        <p:nvSpPr>
          <p:cNvPr id="4" name="Slide Number Placeholder 3"/>
          <p:cNvSpPr>
            <a:spLocks noGrp="1"/>
          </p:cNvSpPr>
          <p:nvPr>
            <p:ph type="sldNum" sz="quarter" idx="10"/>
          </p:nvPr>
        </p:nvSpPr>
        <p:spPr/>
        <p:txBody>
          <a:bodyPr/>
          <a:lstStyle/>
          <a:p>
            <a:fld id="{DCC82581-B83D-44AF-B867-43C6FCB560FA}" type="slidenum">
              <a:rPr lang="en-US" smtClean="0"/>
              <a:t>4</a:t>
            </a:fld>
            <a:endParaRPr lang="en-US"/>
          </a:p>
        </p:txBody>
      </p:sp>
    </p:spTree>
    <p:extLst>
      <p:ext uri="{BB962C8B-B14F-4D97-AF65-F5344CB8AC3E}">
        <p14:creationId xmlns:p14="http://schemas.microsoft.com/office/powerpoint/2010/main" val="3636252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Testament Church must not change:  (Note:  It is within our power,</a:t>
            </a:r>
            <a:r>
              <a:rPr lang="en-US" baseline="0" dirty="0"/>
              <a:t> but not our authority, to alter (corrupt) the church.</a:t>
            </a:r>
            <a:endParaRPr lang="en-US" dirty="0"/>
          </a:p>
          <a:p>
            <a:pPr marL="628650" lvl="1" indent="-171450">
              <a:buFont typeface="Arial" panose="020B0604020202020204" pitchFamily="34" charset="0"/>
              <a:buChar char="•"/>
            </a:pPr>
            <a:r>
              <a:rPr lang="en-US" dirty="0"/>
              <a:t>We live in an age when men try to modernize the church for a modern century. </a:t>
            </a:r>
          </a:p>
          <a:p>
            <a:pPr marL="628650" lvl="1" indent="-171450">
              <a:buFont typeface="Arial" panose="020B0604020202020204" pitchFamily="34" charset="0"/>
              <a:buChar char="•"/>
            </a:pPr>
            <a:r>
              <a:rPr lang="en-US" dirty="0"/>
              <a:t>Since we have just learned that the Bible does not change and the only thing we know about the church comes from the Bible, the church must remain the same as it was in the days of the apostles.  (This</a:t>
            </a:r>
            <a:r>
              <a:rPr lang="en-US" baseline="0" dirty="0"/>
              <a:t> is when Christ revealed it as He wished it to be!</a:t>
            </a:r>
            <a:endParaRPr lang="en-US" dirty="0"/>
          </a:p>
          <a:p>
            <a:pPr marL="228600" lvl="0" indent="-228600">
              <a:buFont typeface="+mj-lt"/>
              <a:buAutoNum type="arabicPeriod"/>
            </a:pPr>
            <a:r>
              <a:rPr lang="en-US" dirty="0"/>
              <a:t>The church as a body has the same head - Christ </a:t>
            </a:r>
            <a:r>
              <a:rPr lang="en-US" b="1" dirty="0"/>
              <a:t>(Colossians 1: 18), </a:t>
            </a:r>
            <a:r>
              <a:rPr lang="en-US" i="1" dirty="0"/>
              <a:t>“And He is the head of the body, the church, who is the beginning, the firstborn from the dead, that in all things He may have the preeminence.”</a:t>
            </a:r>
          </a:p>
          <a:p>
            <a:pPr marL="228600" lvl="0" indent="-228600">
              <a:buFont typeface="+mj-lt"/>
              <a:buAutoNum type="arabicPeriod"/>
            </a:pPr>
            <a:r>
              <a:rPr lang="en-US" dirty="0"/>
              <a:t>The same organization - the local congregation with its elders, deacons and members (Phil. 1:1). </a:t>
            </a:r>
          </a:p>
          <a:p>
            <a:pPr marL="228600" lvl="0" indent="-228600">
              <a:buFont typeface="+mj-lt"/>
              <a:buAutoNum type="arabicPeriod"/>
            </a:pPr>
            <a:r>
              <a:rPr lang="en-US" dirty="0"/>
              <a:t>The church still has the same work - preaching the gospel (I Tim. 3:15; Eph. 4:16) and taking care of her needy saints (I Tim. 5:16). </a:t>
            </a:r>
          </a:p>
          <a:p>
            <a:pPr marL="228600" lvl="0" indent="-228600">
              <a:buFont typeface="+mj-lt"/>
              <a:buAutoNum type="arabicPeriod"/>
            </a:pPr>
            <a:r>
              <a:rPr lang="en-US" dirty="0"/>
              <a:t>The church still has the same worship.</a:t>
            </a:r>
          </a:p>
        </p:txBody>
      </p:sp>
      <p:sp>
        <p:nvSpPr>
          <p:cNvPr id="4" name="Slide Number Placeholder 3"/>
          <p:cNvSpPr>
            <a:spLocks noGrp="1"/>
          </p:cNvSpPr>
          <p:nvPr>
            <p:ph type="sldNum" sz="quarter" idx="10"/>
          </p:nvPr>
        </p:nvSpPr>
        <p:spPr/>
        <p:txBody>
          <a:bodyPr/>
          <a:lstStyle/>
          <a:p>
            <a:fld id="{DCC82581-B83D-44AF-B867-43C6FCB560FA}" type="slidenum">
              <a:rPr lang="en-US" smtClean="0"/>
              <a:t>5</a:t>
            </a:fld>
            <a:endParaRPr lang="en-US"/>
          </a:p>
        </p:txBody>
      </p:sp>
    </p:spTree>
    <p:extLst>
      <p:ext uri="{BB962C8B-B14F-4D97-AF65-F5344CB8AC3E}">
        <p14:creationId xmlns:p14="http://schemas.microsoft.com/office/powerpoint/2010/main" val="3257601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still right to do right and never right to do wrong. </a:t>
            </a:r>
          </a:p>
          <a:p>
            <a:endParaRPr lang="en-US" dirty="0"/>
          </a:p>
          <a:p>
            <a:r>
              <a:rPr lang="en-US" b="1" dirty="0"/>
              <a:t>(Titus 2:11-12), </a:t>
            </a:r>
            <a:r>
              <a:rPr lang="en-US" i="1" dirty="0"/>
              <a:t>“For the grace of God that brings salvation has appeared to all men, </a:t>
            </a:r>
            <a:r>
              <a:rPr lang="en-US" i="1" baseline="30000" dirty="0"/>
              <a:t>12</a:t>
            </a:r>
            <a:r>
              <a:rPr lang="en-US" i="1" dirty="0"/>
              <a:t> teaching us that, denying ungodliness and worldly lusts, we should live soberly, righteously, and godly in the present age.”</a:t>
            </a:r>
          </a:p>
          <a:p>
            <a:pPr marL="628650" lvl="1" indent="-171450">
              <a:buFont typeface="Arial" panose="020B0604020202020204" pitchFamily="34" charset="0"/>
              <a:buChar char="•"/>
            </a:pPr>
            <a:r>
              <a:rPr lang="en-US" b="1" dirty="0"/>
              <a:t>The standard of living "soberly, righteously and godly” remains the same.</a:t>
            </a:r>
            <a:r>
              <a:rPr lang="en-US" b="1" baseline="0" dirty="0"/>
              <a:t> It has been revealed in His word.</a:t>
            </a:r>
          </a:p>
          <a:p>
            <a:pPr marL="628650" lvl="1" indent="-171450">
              <a:buFont typeface="Arial" panose="020B0604020202020204" pitchFamily="34" charset="0"/>
              <a:buChar char="•"/>
            </a:pPr>
            <a:endParaRPr lang="en-US" baseline="0" dirty="0"/>
          </a:p>
          <a:p>
            <a:pPr marL="171450" lvl="0" indent="-171450">
              <a:buFont typeface="Arial" panose="020B0604020202020204" pitchFamily="34" charset="0"/>
              <a:buChar char="•"/>
            </a:pPr>
            <a:r>
              <a:rPr lang="en-US" baseline="0" dirty="0"/>
              <a:t>Some hold the view that the Bible ethic is no longer workable or relevant in our time.</a:t>
            </a:r>
          </a:p>
          <a:p>
            <a:pPr marL="171450" lvl="0" indent="-171450">
              <a:buFont typeface="Arial" panose="020B0604020202020204" pitchFamily="34" charset="0"/>
              <a:buChar char="•"/>
            </a:pPr>
            <a:r>
              <a:rPr lang="en-US" baseline="0" dirty="0"/>
              <a:t>To claim this is to deny the capabilities of God!</a:t>
            </a:r>
            <a:endParaRPr lang="en-US" dirty="0"/>
          </a:p>
        </p:txBody>
      </p:sp>
      <p:sp>
        <p:nvSpPr>
          <p:cNvPr id="4" name="Slide Number Placeholder 3"/>
          <p:cNvSpPr>
            <a:spLocks noGrp="1"/>
          </p:cNvSpPr>
          <p:nvPr>
            <p:ph type="sldNum" sz="quarter" idx="10"/>
          </p:nvPr>
        </p:nvSpPr>
        <p:spPr/>
        <p:txBody>
          <a:bodyPr/>
          <a:lstStyle/>
          <a:p>
            <a:fld id="{DCC82581-B83D-44AF-B867-43C6FCB560FA}" type="slidenum">
              <a:rPr lang="en-US" smtClean="0"/>
              <a:t>6</a:t>
            </a:fld>
            <a:endParaRPr lang="en-US"/>
          </a:p>
        </p:txBody>
      </p:sp>
    </p:spTree>
    <p:extLst>
      <p:ext uri="{BB962C8B-B14F-4D97-AF65-F5344CB8AC3E}">
        <p14:creationId xmlns:p14="http://schemas.microsoft.com/office/powerpoint/2010/main" val="955058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(Psalm</a:t>
            </a:r>
            <a:r>
              <a:rPr lang="en-US" b="1" baseline="0" dirty="0"/>
              <a:t> 119:89-93), </a:t>
            </a:r>
            <a:r>
              <a:rPr lang="en-US" b="0" i="1" baseline="0" dirty="0"/>
              <a:t>“</a:t>
            </a:r>
            <a:r>
              <a:rPr lang="en-US" b="0" i="1" dirty="0"/>
              <a:t>Forever, O Lord, </a:t>
            </a:r>
            <a:r>
              <a:rPr lang="en-US" b="0" i="1" u="sng" dirty="0"/>
              <a:t>Your word is settled in heaven</a:t>
            </a:r>
            <a:r>
              <a:rPr lang="en-US" b="0" i="1" dirty="0"/>
              <a:t>.  </a:t>
            </a:r>
            <a:r>
              <a:rPr lang="en-US" b="0" i="1" baseline="30000" dirty="0"/>
              <a:t>90</a:t>
            </a:r>
            <a:r>
              <a:rPr lang="en-US" b="0" i="1" dirty="0"/>
              <a:t> Your faithfulness endures to all generations; You established the earth, and it abides.  </a:t>
            </a:r>
            <a:r>
              <a:rPr lang="en-US" b="0" i="1" baseline="30000" dirty="0"/>
              <a:t>91</a:t>
            </a:r>
            <a:r>
              <a:rPr lang="en-US" b="0" i="1" dirty="0"/>
              <a:t> They continue this day according to Your ordinances, For all are Your servants.  </a:t>
            </a:r>
            <a:r>
              <a:rPr lang="en-US" b="0" i="1" baseline="30000" dirty="0"/>
              <a:t>92</a:t>
            </a:r>
            <a:r>
              <a:rPr lang="en-US" b="0" i="1" dirty="0"/>
              <a:t> Unless Your law had been my delight, I would then have perished in my affliction.  </a:t>
            </a:r>
            <a:r>
              <a:rPr lang="en-US" b="0" i="1" baseline="30000" dirty="0"/>
              <a:t>93</a:t>
            </a:r>
            <a:r>
              <a:rPr lang="en-US" b="0" i="1" dirty="0"/>
              <a:t> </a:t>
            </a:r>
            <a:r>
              <a:rPr lang="en-US" b="0" i="1" u="sng" dirty="0"/>
              <a:t>I will never forget Your precepts, For by them You have given me life</a:t>
            </a:r>
            <a:r>
              <a:rPr lang="en-US" b="0" i="1" dirty="0"/>
              <a:t>.”</a:t>
            </a:r>
          </a:p>
        </p:txBody>
      </p:sp>
      <p:sp>
        <p:nvSpPr>
          <p:cNvPr id="4" name="Slide Number Placeholder 3"/>
          <p:cNvSpPr>
            <a:spLocks noGrp="1"/>
          </p:cNvSpPr>
          <p:nvPr>
            <p:ph type="sldNum" sz="quarter" idx="10"/>
          </p:nvPr>
        </p:nvSpPr>
        <p:spPr/>
        <p:txBody>
          <a:bodyPr/>
          <a:lstStyle/>
          <a:p>
            <a:fld id="{DCC82581-B83D-44AF-B867-43C6FCB560FA}" type="slidenum">
              <a:rPr lang="en-US" smtClean="0"/>
              <a:t>7</a:t>
            </a:fld>
            <a:endParaRPr lang="en-US"/>
          </a:p>
        </p:txBody>
      </p:sp>
    </p:spTree>
    <p:extLst>
      <p:ext uri="{BB962C8B-B14F-4D97-AF65-F5344CB8AC3E}">
        <p14:creationId xmlns:p14="http://schemas.microsoft.com/office/powerpoint/2010/main" val="283534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a:t>Click to edit Master title style</a:t>
            </a:r>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4665E195-C89C-4871-8AE9-903FDB8B6D9D}" type="datetimeFigureOut">
              <a:rPr lang="en-US" smtClean="0"/>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831850" y="274638"/>
            <a:ext cx="10515600" cy="1143000"/>
          </a:xfrm>
        </p:spPr>
        <p:txBody>
          <a:bodyPr/>
          <a:lstStyle/>
          <a:p>
            <a:r>
              <a:rPr lang="en-US"/>
              <a:t>Click to edit Master title style</a:t>
            </a:r>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65E195-C89C-4871-8AE9-903FDB8B6D9D}" type="datetimeFigureOut">
              <a:rPr lang="en-US" smtClean="0"/>
              <a:t>6/6/2016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6/6/2016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5E195-C89C-4871-8AE9-903FDB8B6D9D}" type="datetimeFigureOut">
              <a:rPr lang="en-US" smtClean="0"/>
              <a:t>6/6/2016</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D6987-FB6D-4DB8-81B8-AD0F35E3BB5F}" type="slidenum">
              <a:rPr lang="en-US" smtClean="0"/>
              <a:t>‹#›</a:t>
            </a:fld>
            <a:endParaRPr lang="en-US"/>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343" y="-8438"/>
            <a:ext cx="12197343" cy="6866438"/>
          </a:xfrm>
          <a:prstGeom prst="rect">
            <a:avLst/>
          </a:prstGeom>
          <a:solidFill>
            <a:schemeClr val="tx1"/>
          </a:solidFill>
          <a:ln w="38100">
            <a:noFill/>
          </a:ln>
        </p:spPr>
      </p:pic>
      <p:sp>
        <p:nvSpPr>
          <p:cNvPr id="2" name="Title 1"/>
          <p:cNvSpPr>
            <a:spLocks noGrp="1"/>
          </p:cNvSpPr>
          <p:nvPr>
            <p:ph type="ctrTitle"/>
          </p:nvPr>
        </p:nvSpPr>
        <p:spPr>
          <a:xfrm>
            <a:off x="7174014" y="603000"/>
            <a:ext cx="4350327" cy="1907971"/>
          </a:xfrm>
        </p:spPr>
        <p:txBody>
          <a:bodyPr anchor="t"/>
          <a:lstStyle/>
          <a:p>
            <a:r>
              <a:rPr lang="en-US" sz="4800" dirty="0">
                <a:solidFill>
                  <a:schemeClr val="tx1"/>
                </a:solidFill>
                <a:effectLst>
                  <a:glow rad="228600">
                    <a:schemeClr val="bg1">
                      <a:alpha val="70000"/>
                    </a:schemeClr>
                  </a:glow>
                </a:effectLst>
                <a:latin typeface="Bernard MT Condensed" panose="02050806060905020404" pitchFamily="18" charset="0"/>
              </a:rPr>
              <a:t>the picture of </a:t>
            </a:r>
            <a:r>
              <a:rPr lang="en-US" dirty="0">
                <a:solidFill>
                  <a:schemeClr val="tx1"/>
                </a:solidFill>
                <a:effectLst>
                  <a:glow rad="228600">
                    <a:schemeClr val="bg1">
                      <a:alpha val="70000"/>
                    </a:schemeClr>
                  </a:glow>
                </a:effectLst>
                <a:latin typeface="Bernard MT Condensed" panose="02050806060905020404" pitchFamily="18" charset="0"/>
              </a:rPr>
              <a:t>Dorian Gray</a:t>
            </a:r>
          </a:p>
        </p:txBody>
      </p:sp>
    </p:spTree>
    <p:extLst>
      <p:ext uri="{BB962C8B-B14F-4D97-AF65-F5344CB8AC3E}">
        <p14:creationId xmlns:p14="http://schemas.microsoft.com/office/powerpoint/2010/main" val="1756136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26127" y="3054928"/>
            <a:ext cx="9954491" cy="3138054"/>
          </a:xfrm>
        </p:spPr>
        <p:txBody>
          <a:bodyPr>
            <a:noAutofit/>
          </a:bodyPr>
          <a:lstStyle/>
          <a:p>
            <a:r>
              <a:rPr lang="en-US" sz="4000" b="1" dirty="0">
                <a:solidFill>
                  <a:srgbClr val="6C320A"/>
                </a:solidFill>
                <a:effectLst/>
              </a:rPr>
              <a:t>“Every good gift and every perfect gift is from above, and comes down from the Father of lights, with whom there is no variation or shadow of turning”</a:t>
            </a:r>
          </a:p>
          <a:p>
            <a:pPr algn="r"/>
            <a:r>
              <a:rPr lang="en-US" sz="4000" b="1" dirty="0">
                <a:solidFill>
                  <a:srgbClr val="6C320A"/>
                </a:solidFill>
                <a:effectLst/>
              </a:rPr>
              <a:t>James 1:17</a:t>
            </a:r>
          </a:p>
        </p:txBody>
      </p:sp>
      <p:sp>
        <p:nvSpPr>
          <p:cNvPr id="3" name="Title 2"/>
          <p:cNvSpPr>
            <a:spLocks noGrp="1"/>
          </p:cNvSpPr>
          <p:nvPr>
            <p:ph type="ctrTitle"/>
          </p:nvPr>
        </p:nvSpPr>
        <p:spPr>
          <a:xfrm>
            <a:off x="457200" y="477982"/>
            <a:ext cx="10210800" cy="1974273"/>
          </a:xfrm>
        </p:spPr>
        <p:txBody>
          <a:bodyPr anchor="ctr"/>
          <a:lstStyle/>
          <a:p>
            <a:r>
              <a:rPr lang="en-US" b="1" dirty="0">
                <a:solidFill>
                  <a:schemeClr val="tx2">
                    <a:lumMod val="50000"/>
                  </a:schemeClr>
                </a:solidFill>
              </a:rPr>
              <a:t>These things do not change…</a:t>
            </a:r>
          </a:p>
        </p:txBody>
      </p:sp>
    </p:spTree>
    <p:extLst>
      <p:ext uri="{BB962C8B-B14F-4D97-AF65-F5344CB8AC3E}">
        <p14:creationId xmlns:p14="http://schemas.microsoft.com/office/powerpoint/2010/main" val="1217232760"/>
      </p:ext>
    </p:extLst>
  </p:cSld>
  <p:clrMapOvr>
    <a:masterClrMapping/>
  </p:clrMapOvr>
  <mc:AlternateContent xmlns:mc="http://schemas.openxmlformats.org/markup-compatibility/2006" xmlns:p14="http://schemas.microsoft.com/office/powerpoint/2010/main">
    <mc:Choice Requires="p14">
      <p:transition spd="slow" p14:dur="1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38200" y="1491916"/>
            <a:ext cx="10515600" cy="4884821"/>
          </a:xfrm>
        </p:spPr>
        <p:txBody>
          <a:bodyPr>
            <a:normAutofit/>
          </a:bodyPr>
          <a:lstStyle/>
          <a:p>
            <a:pPr marL="409575" lvl="0" indent="-409575"/>
            <a:r>
              <a:rPr lang="en-US" sz="4800" b="1" dirty="0">
                <a:solidFill>
                  <a:srgbClr val="5F2C09"/>
                </a:solidFill>
              </a:rPr>
              <a:t>Jesus Christ (Hebrews 13:8)</a:t>
            </a:r>
          </a:p>
        </p:txBody>
      </p:sp>
      <p:sp>
        <p:nvSpPr>
          <p:cNvPr id="13" name="Title 12"/>
          <p:cNvSpPr>
            <a:spLocks noGrp="1"/>
          </p:cNvSpPr>
          <p:nvPr>
            <p:ph type="title"/>
          </p:nvPr>
        </p:nvSpPr>
        <p:spPr>
          <a:xfrm>
            <a:off x="529389" y="244810"/>
            <a:ext cx="11141243" cy="1006475"/>
          </a:xfrm>
        </p:spPr>
        <p:txBody>
          <a:bodyPr>
            <a:normAutofit/>
          </a:bodyPr>
          <a:lstStyle/>
          <a:p>
            <a:r>
              <a:rPr lang="en-US" sz="5400" b="1" dirty="0">
                <a:solidFill>
                  <a:schemeClr val="tx2">
                    <a:lumMod val="50000"/>
                  </a:schemeClr>
                </a:solidFill>
              </a:rPr>
              <a:t>These things do not change…</a:t>
            </a:r>
          </a:p>
        </p:txBody>
      </p:sp>
    </p:spTree>
    <p:extLst>
      <p:ext uri="{BB962C8B-B14F-4D97-AF65-F5344CB8AC3E}">
        <p14:creationId xmlns:p14="http://schemas.microsoft.com/office/powerpoint/2010/main" val="3432416375"/>
      </p:ext>
    </p:extLst>
  </p:cSld>
  <p:clrMapOvr>
    <a:masterClrMapping/>
  </p:clrMapOvr>
  <mc:AlternateContent xmlns:mc="http://schemas.openxmlformats.org/markup-compatibility/2006" xmlns:p14="http://schemas.microsoft.com/office/powerpoint/2010/main">
    <mc:Choice Requires="p14">
      <p:transition spd="slow" p14:dur="1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38200" y="1491916"/>
            <a:ext cx="10515600" cy="4884821"/>
          </a:xfrm>
        </p:spPr>
        <p:txBody>
          <a:bodyPr>
            <a:normAutofit/>
          </a:bodyPr>
          <a:lstStyle/>
          <a:p>
            <a:pPr marL="409575" lvl="0" indent="-409575"/>
            <a:r>
              <a:rPr lang="en-US" sz="4800" b="1" dirty="0">
                <a:solidFill>
                  <a:srgbClr val="5F2C09"/>
                </a:solidFill>
              </a:rPr>
              <a:t>Jesus Christ (Hebrews 13:8)</a:t>
            </a:r>
          </a:p>
          <a:p>
            <a:pPr marL="409575" lvl="0" indent="-409575"/>
            <a:r>
              <a:rPr lang="en-US" sz="4800" b="1" dirty="0">
                <a:solidFill>
                  <a:srgbClr val="5F2C09"/>
                </a:solidFill>
              </a:rPr>
              <a:t>The Word of God (Matthew 24:35)</a:t>
            </a:r>
          </a:p>
        </p:txBody>
      </p:sp>
      <p:sp>
        <p:nvSpPr>
          <p:cNvPr id="13" name="Title 12"/>
          <p:cNvSpPr>
            <a:spLocks noGrp="1"/>
          </p:cNvSpPr>
          <p:nvPr>
            <p:ph type="title"/>
          </p:nvPr>
        </p:nvSpPr>
        <p:spPr>
          <a:xfrm>
            <a:off x="529389" y="244810"/>
            <a:ext cx="11141243" cy="1006475"/>
          </a:xfrm>
        </p:spPr>
        <p:txBody>
          <a:bodyPr>
            <a:normAutofit/>
          </a:bodyPr>
          <a:lstStyle/>
          <a:p>
            <a:r>
              <a:rPr lang="en-US" sz="5400" b="1" dirty="0">
                <a:solidFill>
                  <a:schemeClr val="tx2">
                    <a:lumMod val="50000"/>
                  </a:schemeClr>
                </a:solidFill>
              </a:rPr>
              <a:t>These things do not change…</a:t>
            </a:r>
          </a:p>
        </p:txBody>
      </p:sp>
    </p:spTree>
    <p:extLst>
      <p:ext uri="{BB962C8B-B14F-4D97-AF65-F5344CB8AC3E}">
        <p14:creationId xmlns:p14="http://schemas.microsoft.com/office/powerpoint/2010/main" val="143238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1000"/>
                                        <p:tgtEl>
                                          <p:spTgt spid="14">
                                            <p:txEl>
                                              <p:pRg st="1" end="1"/>
                                            </p:txEl>
                                          </p:spTgt>
                                        </p:tgtEl>
                                      </p:cBhvr>
                                    </p:animEffect>
                                    <p:anim calcmode="lin" valueType="num">
                                      <p:cBhvr>
                                        <p:cTn id="8"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38200" y="1491916"/>
            <a:ext cx="10515600" cy="4884821"/>
          </a:xfrm>
        </p:spPr>
        <p:txBody>
          <a:bodyPr>
            <a:normAutofit/>
          </a:bodyPr>
          <a:lstStyle/>
          <a:p>
            <a:pPr marL="409575" lvl="0" indent="-409575"/>
            <a:r>
              <a:rPr lang="en-US" sz="4800" b="1" dirty="0">
                <a:solidFill>
                  <a:srgbClr val="5F2C09"/>
                </a:solidFill>
              </a:rPr>
              <a:t>Jesus Christ (Hebrews 13:8)</a:t>
            </a:r>
          </a:p>
          <a:p>
            <a:pPr marL="409575" lvl="0" indent="-409575"/>
            <a:r>
              <a:rPr lang="en-US" sz="4800" b="1" dirty="0">
                <a:solidFill>
                  <a:srgbClr val="5F2C09"/>
                </a:solidFill>
              </a:rPr>
              <a:t>The Word of God (Matthew 24:35)</a:t>
            </a:r>
          </a:p>
          <a:p>
            <a:pPr marL="409575" lvl="0" indent="-409575"/>
            <a:r>
              <a:rPr lang="en-US" sz="4800" b="1" dirty="0">
                <a:solidFill>
                  <a:srgbClr val="5F2C09"/>
                </a:solidFill>
              </a:rPr>
              <a:t>The New Testament Church – Must Not! (Colossians 1:18)</a:t>
            </a:r>
          </a:p>
        </p:txBody>
      </p:sp>
      <p:sp>
        <p:nvSpPr>
          <p:cNvPr id="13" name="Title 12"/>
          <p:cNvSpPr>
            <a:spLocks noGrp="1"/>
          </p:cNvSpPr>
          <p:nvPr>
            <p:ph type="title"/>
          </p:nvPr>
        </p:nvSpPr>
        <p:spPr>
          <a:xfrm>
            <a:off x="529389" y="244810"/>
            <a:ext cx="11141243" cy="1006475"/>
          </a:xfrm>
        </p:spPr>
        <p:txBody>
          <a:bodyPr>
            <a:normAutofit/>
          </a:bodyPr>
          <a:lstStyle/>
          <a:p>
            <a:r>
              <a:rPr lang="en-US" sz="5400" b="1" dirty="0">
                <a:solidFill>
                  <a:schemeClr val="tx2">
                    <a:lumMod val="50000"/>
                  </a:schemeClr>
                </a:solidFill>
              </a:rPr>
              <a:t>These things do not change…</a:t>
            </a:r>
          </a:p>
        </p:txBody>
      </p:sp>
    </p:spTree>
    <p:extLst>
      <p:ext uri="{BB962C8B-B14F-4D97-AF65-F5344CB8AC3E}">
        <p14:creationId xmlns:p14="http://schemas.microsoft.com/office/powerpoint/2010/main" val="378420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1000"/>
                                        <p:tgtEl>
                                          <p:spTgt spid="14">
                                            <p:txEl>
                                              <p:pRg st="2" end="2"/>
                                            </p:txEl>
                                          </p:spTgt>
                                        </p:tgtEl>
                                      </p:cBhvr>
                                    </p:animEffect>
                                    <p:anim calcmode="lin" valueType="num">
                                      <p:cBhvr>
                                        <p:cTn id="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838200" y="1491916"/>
            <a:ext cx="10515600" cy="4884821"/>
          </a:xfrm>
        </p:spPr>
        <p:txBody>
          <a:bodyPr>
            <a:normAutofit/>
          </a:bodyPr>
          <a:lstStyle/>
          <a:p>
            <a:pPr marL="409575" lvl="0" indent="-409575"/>
            <a:r>
              <a:rPr lang="en-US" sz="4800" b="1" dirty="0">
                <a:solidFill>
                  <a:srgbClr val="5F2C09"/>
                </a:solidFill>
              </a:rPr>
              <a:t>Jesus Christ (Hebrews 13:8)</a:t>
            </a:r>
          </a:p>
          <a:p>
            <a:pPr marL="409575" lvl="0" indent="-409575"/>
            <a:r>
              <a:rPr lang="en-US" sz="4800" b="1" dirty="0">
                <a:solidFill>
                  <a:srgbClr val="5F2C09"/>
                </a:solidFill>
              </a:rPr>
              <a:t>The Word of God (Matthew 24:35)</a:t>
            </a:r>
          </a:p>
          <a:p>
            <a:pPr marL="409575" lvl="0" indent="-409575"/>
            <a:r>
              <a:rPr lang="en-US" sz="4800" b="1" dirty="0">
                <a:solidFill>
                  <a:srgbClr val="5F2C09"/>
                </a:solidFill>
              </a:rPr>
              <a:t>The New Testament Church – Must Not! (Colossians 1:18)</a:t>
            </a:r>
          </a:p>
          <a:p>
            <a:pPr marL="409575" lvl="0" indent="-409575"/>
            <a:r>
              <a:rPr lang="en-US" sz="4800" b="1" dirty="0">
                <a:solidFill>
                  <a:srgbClr val="5F2C09"/>
                </a:solidFill>
              </a:rPr>
              <a:t>Standard of Right and Wrong (Titus 2:11-12)</a:t>
            </a:r>
          </a:p>
        </p:txBody>
      </p:sp>
      <p:sp>
        <p:nvSpPr>
          <p:cNvPr id="13" name="Title 12"/>
          <p:cNvSpPr>
            <a:spLocks noGrp="1"/>
          </p:cNvSpPr>
          <p:nvPr>
            <p:ph type="title"/>
          </p:nvPr>
        </p:nvSpPr>
        <p:spPr>
          <a:xfrm>
            <a:off x="529389" y="244810"/>
            <a:ext cx="11141243" cy="1006475"/>
          </a:xfrm>
        </p:spPr>
        <p:txBody>
          <a:bodyPr>
            <a:normAutofit/>
          </a:bodyPr>
          <a:lstStyle/>
          <a:p>
            <a:r>
              <a:rPr lang="en-US" sz="5400" b="1" dirty="0">
                <a:solidFill>
                  <a:schemeClr val="tx2">
                    <a:lumMod val="50000"/>
                  </a:schemeClr>
                </a:solidFill>
              </a:rPr>
              <a:t>These things do not change…</a:t>
            </a:r>
          </a:p>
        </p:txBody>
      </p:sp>
    </p:spTree>
    <p:extLst>
      <p:ext uri="{BB962C8B-B14F-4D97-AF65-F5344CB8AC3E}">
        <p14:creationId xmlns:p14="http://schemas.microsoft.com/office/powerpoint/2010/main" val="72870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1000"/>
                                        <p:tgtEl>
                                          <p:spTgt spid="14">
                                            <p:txEl>
                                              <p:pRg st="3" end="3"/>
                                            </p:txEl>
                                          </p:spTgt>
                                        </p:tgtEl>
                                      </p:cBhvr>
                                    </p:animEffect>
                                    <p:anim calcmode="lin" valueType="num">
                                      <p:cBhvr>
                                        <p:cTn id="8"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985554"/>
            <a:ext cx="11273246" cy="4207428"/>
          </a:xfrm>
        </p:spPr>
        <p:txBody>
          <a:bodyPr>
            <a:noAutofit/>
          </a:bodyPr>
          <a:lstStyle/>
          <a:p>
            <a:pPr indent="392113"/>
            <a:r>
              <a:rPr lang="en-US" sz="5400" b="1" dirty="0">
                <a:solidFill>
                  <a:srgbClr val="6C320A"/>
                </a:solidFill>
                <a:effectLst/>
              </a:rPr>
              <a:t>God’s unchanging word gives life!  Trust not in the wisdom of men, trust in the promises of God.</a:t>
            </a:r>
          </a:p>
          <a:p>
            <a:endParaRPr lang="en-US" sz="1800" b="1" dirty="0">
              <a:solidFill>
                <a:srgbClr val="6C320A"/>
              </a:solidFill>
              <a:effectLst/>
            </a:endParaRPr>
          </a:p>
          <a:p>
            <a:pPr algn="ctr"/>
            <a:r>
              <a:rPr lang="en-US" sz="5400" b="1" dirty="0">
                <a:solidFill>
                  <a:srgbClr val="6C320A"/>
                </a:solidFill>
                <a:effectLst/>
              </a:rPr>
              <a:t>Psalm 119:89-93</a:t>
            </a:r>
          </a:p>
        </p:txBody>
      </p:sp>
      <p:sp>
        <p:nvSpPr>
          <p:cNvPr id="3" name="Title 2"/>
          <p:cNvSpPr>
            <a:spLocks noGrp="1"/>
          </p:cNvSpPr>
          <p:nvPr>
            <p:ph type="ctrTitle"/>
          </p:nvPr>
        </p:nvSpPr>
        <p:spPr>
          <a:xfrm>
            <a:off x="457200" y="477982"/>
            <a:ext cx="10210800" cy="1324692"/>
          </a:xfrm>
        </p:spPr>
        <p:txBody>
          <a:bodyPr anchor="ctr">
            <a:normAutofit/>
          </a:bodyPr>
          <a:lstStyle/>
          <a:p>
            <a:r>
              <a:rPr lang="en-US" sz="6600" b="1" dirty="0">
                <a:solidFill>
                  <a:schemeClr val="tx2">
                    <a:lumMod val="50000"/>
                  </a:schemeClr>
                </a:solidFill>
              </a:rPr>
              <a:t>Conclusion</a:t>
            </a:r>
          </a:p>
        </p:txBody>
      </p:sp>
    </p:spTree>
    <p:extLst>
      <p:ext uri="{BB962C8B-B14F-4D97-AF65-F5344CB8AC3E}">
        <p14:creationId xmlns:p14="http://schemas.microsoft.com/office/powerpoint/2010/main" val="2594200441"/>
      </p:ext>
    </p:extLst>
  </p:cSld>
  <p:clrMapOvr>
    <a:masterClrMapping/>
  </p:clrMapOvr>
  <mc:AlternateContent xmlns:mc="http://schemas.openxmlformats.org/markup-compatibility/2006" xmlns:p14="http://schemas.microsoft.com/office/powerpoint/2010/main">
    <mc:Choice Requires="p14">
      <p:transition spd="slow" p14:dur="1750">
        <p:fade/>
      </p:transition>
    </mc:Choice>
    <mc:Fallback xmlns="">
      <p:transition spd="slow">
        <p:fade/>
      </p:transition>
    </mc:Fallback>
  </mc:AlternateContent>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template" id="{53D6E29E-BC16-4C15-929C-E5E8D3EE1C7C}" vid="{7719C5F9-D258-4D09-B252-90C1DAED72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CEFEFB8-71C6-4A9E-8EF9-0768355D7E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Melancholy abstract design slides</Template>
  <TotalTime>105</TotalTime>
  <Words>993</Words>
  <Application>Microsoft Office PowerPoint</Application>
  <PresentationFormat>Widescreen</PresentationFormat>
  <Paragraphs>74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Bernard MT Condensed</vt:lpstr>
      <vt:lpstr>Calibri</vt:lpstr>
      <vt:lpstr>Century Gothic</vt:lpstr>
      <vt:lpstr>Melancholy abstract design template</vt:lpstr>
      <vt:lpstr>the picture of Dorian Gray</vt:lpstr>
      <vt:lpstr>These things do not change…</vt:lpstr>
      <vt:lpstr>These things do not change…</vt:lpstr>
      <vt:lpstr>These things do not change…</vt:lpstr>
      <vt:lpstr>These things do not change…</vt:lpstr>
      <vt:lpstr>These things do not change…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These things do not change…</dc:title>
  <dc:creator>Stan Cox</dc:creator>
  <cp:keywords/>
  <cp:lastModifiedBy>Stan Cox</cp:lastModifiedBy>
  <cp:revision>15</cp:revision>
  <dcterms:created xsi:type="dcterms:W3CDTF">2016-06-05T04:23:22Z</dcterms:created>
  <dcterms:modified xsi:type="dcterms:W3CDTF">2016-06-07T03:45:33Z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TC034605309991</vt:lpwstr>
  </property>
</Properties>
</file>