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1BB1AE-E7AD-4C0D-830D-CF8E74676314}" v="28" dt="2020-08-01T18:55:22.23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2" autoAdjust="0"/>
    <p:restoredTop sz="43593" autoAdjust="0"/>
  </p:normalViewPr>
  <p:slideViewPr>
    <p:cSldViewPr snapToGrid="0">
      <p:cViewPr varScale="1">
        <p:scale>
          <a:sx n="14" d="100"/>
          <a:sy n="14" d="100"/>
        </p:scale>
        <p:origin x="1541" y="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 Cox" userId="9376f276357bfffd" providerId="LiveId" clId="{BE1BB1AE-E7AD-4C0D-830D-CF8E74676314}"/>
    <pc:docChg chg="undo custSel addSld delSld modSld modShowInfo">
      <pc:chgData name="Stan Cox" userId="9376f276357bfffd" providerId="LiveId" clId="{BE1BB1AE-E7AD-4C0D-830D-CF8E74676314}" dt="2020-08-01T22:18:08.324" v="3278" actId="2744"/>
      <pc:docMkLst>
        <pc:docMk/>
      </pc:docMkLst>
      <pc:sldChg chg="modTransition">
        <pc:chgData name="Stan Cox" userId="9376f276357bfffd" providerId="LiveId" clId="{BE1BB1AE-E7AD-4C0D-830D-CF8E74676314}" dt="2020-08-01T19:04:13.247" v="859"/>
        <pc:sldMkLst>
          <pc:docMk/>
          <pc:sldMk cId="3655051094" sldId="256"/>
        </pc:sldMkLst>
      </pc:sldChg>
      <pc:sldChg chg="modSp mod modTransition modNotesTx">
        <pc:chgData name="Stan Cox" userId="9376f276357bfffd" providerId="LiveId" clId="{BE1BB1AE-E7AD-4C0D-830D-CF8E74676314}" dt="2020-08-01T20:02:53.852" v="1336" actId="113"/>
        <pc:sldMkLst>
          <pc:docMk/>
          <pc:sldMk cId="1586754219" sldId="257"/>
        </pc:sldMkLst>
        <pc:spChg chg="mod">
          <ac:chgData name="Stan Cox" userId="9376f276357bfffd" providerId="LiveId" clId="{BE1BB1AE-E7AD-4C0D-830D-CF8E74676314}" dt="2020-08-01T19:00:32.858" v="787" actId="113"/>
          <ac:spMkLst>
            <pc:docMk/>
            <pc:sldMk cId="1586754219" sldId="257"/>
            <ac:spMk id="3" creationId="{A1CE5EA3-85FE-415A-B8FD-EB71DDB2EA7F}"/>
          </ac:spMkLst>
        </pc:spChg>
      </pc:sldChg>
      <pc:sldChg chg="add del setBg">
        <pc:chgData name="Stan Cox" userId="9376f276357bfffd" providerId="LiveId" clId="{BE1BB1AE-E7AD-4C0D-830D-CF8E74676314}" dt="2020-08-01T18:49:17.636" v="1"/>
        <pc:sldMkLst>
          <pc:docMk/>
          <pc:sldMk cId="1627442418" sldId="258"/>
        </pc:sldMkLst>
      </pc:sldChg>
      <pc:sldChg chg="modSp add mod modTransition modNotesTx">
        <pc:chgData name="Stan Cox" userId="9376f276357bfffd" providerId="LiveId" clId="{BE1BB1AE-E7AD-4C0D-830D-CF8E74676314}" dt="2020-08-01T20:08:41.533" v="1671" actId="6549"/>
        <pc:sldMkLst>
          <pc:docMk/>
          <pc:sldMk cId="1843516782" sldId="258"/>
        </pc:sldMkLst>
        <pc:spChg chg="mod">
          <ac:chgData name="Stan Cox" userId="9376f276357bfffd" providerId="LiveId" clId="{BE1BB1AE-E7AD-4C0D-830D-CF8E74676314}" dt="2020-08-01T18:49:42.166" v="78" actId="255"/>
          <ac:spMkLst>
            <pc:docMk/>
            <pc:sldMk cId="1843516782" sldId="258"/>
            <ac:spMk id="2" creationId="{561E51CC-8EB9-4DB3-926A-CEC632616603}"/>
          </ac:spMkLst>
        </pc:spChg>
        <pc:spChg chg="mod">
          <ac:chgData name="Stan Cox" userId="9376f276357bfffd" providerId="LiveId" clId="{BE1BB1AE-E7AD-4C0D-830D-CF8E74676314}" dt="2020-08-01T18:59:16.672" v="714" actId="20577"/>
          <ac:spMkLst>
            <pc:docMk/>
            <pc:sldMk cId="1843516782" sldId="258"/>
            <ac:spMk id="3" creationId="{A1CE5EA3-85FE-415A-B8FD-EB71DDB2EA7F}"/>
          </ac:spMkLst>
        </pc:spChg>
      </pc:sldChg>
      <pc:sldChg chg="modSp add mod modTransition modNotesTx">
        <pc:chgData name="Stan Cox" userId="9376f276357bfffd" providerId="LiveId" clId="{BE1BB1AE-E7AD-4C0D-830D-CF8E74676314}" dt="2020-08-01T21:31:23.650" v="2151" actId="114"/>
        <pc:sldMkLst>
          <pc:docMk/>
          <pc:sldMk cId="1328666966" sldId="259"/>
        </pc:sldMkLst>
        <pc:spChg chg="mod">
          <ac:chgData name="Stan Cox" userId="9376f276357bfffd" providerId="LiveId" clId="{BE1BB1AE-E7AD-4C0D-830D-CF8E74676314}" dt="2020-08-01T18:50:26.127" v="145" actId="20577"/>
          <ac:spMkLst>
            <pc:docMk/>
            <pc:sldMk cId="1328666966" sldId="259"/>
            <ac:spMk id="2" creationId="{561E51CC-8EB9-4DB3-926A-CEC632616603}"/>
          </ac:spMkLst>
        </pc:spChg>
        <pc:spChg chg="mod">
          <ac:chgData name="Stan Cox" userId="9376f276357bfffd" providerId="LiveId" clId="{BE1BB1AE-E7AD-4C0D-830D-CF8E74676314}" dt="2020-08-01T21:22:00.439" v="1734" actId="20577"/>
          <ac:spMkLst>
            <pc:docMk/>
            <pc:sldMk cId="1328666966" sldId="259"/>
            <ac:spMk id="3" creationId="{A1CE5EA3-85FE-415A-B8FD-EB71DDB2EA7F}"/>
          </ac:spMkLst>
        </pc:spChg>
      </pc:sldChg>
      <pc:sldChg chg="add del setBg">
        <pc:chgData name="Stan Cox" userId="9376f276357bfffd" providerId="LiveId" clId="{BE1BB1AE-E7AD-4C0D-830D-CF8E74676314}" dt="2020-08-01T18:50:13.636" v="102"/>
        <pc:sldMkLst>
          <pc:docMk/>
          <pc:sldMk cId="2339068264" sldId="259"/>
        </pc:sldMkLst>
      </pc:sldChg>
      <pc:sldChg chg="modSp add mod modTransition modNotesTx">
        <pc:chgData name="Stan Cox" userId="9376f276357bfffd" providerId="LiveId" clId="{BE1BB1AE-E7AD-4C0D-830D-CF8E74676314}" dt="2020-08-01T21:42:43.873" v="3046" actId="14"/>
        <pc:sldMkLst>
          <pc:docMk/>
          <pc:sldMk cId="197415967" sldId="260"/>
        </pc:sldMkLst>
        <pc:spChg chg="mod">
          <ac:chgData name="Stan Cox" userId="9376f276357bfffd" providerId="LiveId" clId="{BE1BB1AE-E7AD-4C0D-830D-CF8E74676314}" dt="2020-08-01T18:51:06.556" v="211" actId="1036"/>
          <ac:spMkLst>
            <pc:docMk/>
            <pc:sldMk cId="197415967" sldId="260"/>
            <ac:spMk id="2" creationId="{561E51CC-8EB9-4DB3-926A-CEC632616603}"/>
          </ac:spMkLst>
        </pc:spChg>
        <pc:spChg chg="mod">
          <ac:chgData name="Stan Cox" userId="9376f276357bfffd" providerId="LiveId" clId="{BE1BB1AE-E7AD-4C0D-830D-CF8E74676314}" dt="2020-08-01T19:01:39.649" v="836" actId="20577"/>
          <ac:spMkLst>
            <pc:docMk/>
            <pc:sldMk cId="197415967" sldId="260"/>
            <ac:spMk id="3" creationId="{A1CE5EA3-85FE-415A-B8FD-EB71DDB2EA7F}"/>
          </ac:spMkLst>
        </pc:spChg>
        <pc:spChg chg="mod">
          <ac:chgData name="Stan Cox" userId="9376f276357bfffd" providerId="LiveId" clId="{BE1BB1AE-E7AD-4C0D-830D-CF8E74676314}" dt="2020-08-01T19:00:08.548" v="768" actId="1076"/>
          <ac:spMkLst>
            <pc:docMk/>
            <pc:sldMk cId="197415967" sldId="260"/>
            <ac:spMk id="5" creationId="{C974FAB1-11E9-43AD-B56F-5AECB80064EA}"/>
          </ac:spMkLst>
        </pc:spChg>
      </pc:sldChg>
      <pc:sldChg chg="add del setBg">
        <pc:chgData name="Stan Cox" userId="9376f276357bfffd" providerId="LiveId" clId="{BE1BB1AE-E7AD-4C0D-830D-CF8E74676314}" dt="2020-08-01T18:50:41.041" v="147"/>
        <pc:sldMkLst>
          <pc:docMk/>
          <pc:sldMk cId="2561888358" sldId="260"/>
        </pc:sldMkLst>
      </pc:sldChg>
      <pc:sldChg chg="add del setBg">
        <pc:chgData name="Stan Cox" userId="9376f276357bfffd" providerId="LiveId" clId="{BE1BB1AE-E7AD-4C0D-830D-CF8E74676314}" dt="2020-08-01T18:51:33.086" v="213"/>
        <pc:sldMkLst>
          <pc:docMk/>
          <pc:sldMk cId="2815047186" sldId="261"/>
        </pc:sldMkLst>
      </pc:sldChg>
      <pc:sldChg chg="modSp add mod modTransition modNotesTx">
        <pc:chgData name="Stan Cox" userId="9376f276357bfffd" providerId="LiveId" clId="{BE1BB1AE-E7AD-4C0D-830D-CF8E74676314}" dt="2020-08-01T21:44:23.802" v="3170" actId="114"/>
        <pc:sldMkLst>
          <pc:docMk/>
          <pc:sldMk cId="2942468906" sldId="261"/>
        </pc:sldMkLst>
        <pc:spChg chg="mod">
          <ac:chgData name="Stan Cox" userId="9376f276357bfffd" providerId="LiveId" clId="{BE1BB1AE-E7AD-4C0D-830D-CF8E74676314}" dt="2020-08-01T18:52:02.456" v="310" actId="1036"/>
          <ac:spMkLst>
            <pc:docMk/>
            <pc:sldMk cId="2942468906" sldId="261"/>
            <ac:spMk id="2" creationId="{561E51CC-8EB9-4DB3-926A-CEC632616603}"/>
          </ac:spMkLst>
        </pc:spChg>
        <pc:spChg chg="mod">
          <ac:chgData name="Stan Cox" userId="9376f276357bfffd" providerId="LiveId" clId="{BE1BB1AE-E7AD-4C0D-830D-CF8E74676314}" dt="2020-08-01T21:44:12.903" v="3167" actId="6549"/>
          <ac:spMkLst>
            <pc:docMk/>
            <pc:sldMk cId="2942468906" sldId="261"/>
            <ac:spMk id="3" creationId="{A1CE5EA3-85FE-415A-B8FD-EB71DDB2EA7F}"/>
          </ac:spMkLst>
        </pc:spChg>
      </pc:sldChg>
      <pc:sldChg chg="modSp add mod modTransition modNotesTx">
        <pc:chgData name="Stan Cox" userId="9376f276357bfffd" providerId="LiveId" clId="{BE1BB1AE-E7AD-4C0D-830D-CF8E74676314}" dt="2020-08-01T21:45:47.452" v="3203" actId="20577"/>
        <pc:sldMkLst>
          <pc:docMk/>
          <pc:sldMk cId="2295615065" sldId="262"/>
        </pc:sldMkLst>
        <pc:spChg chg="mod">
          <ac:chgData name="Stan Cox" userId="9376f276357bfffd" providerId="LiveId" clId="{BE1BB1AE-E7AD-4C0D-830D-CF8E74676314}" dt="2020-08-01T18:52:27.053" v="336" actId="20577"/>
          <ac:spMkLst>
            <pc:docMk/>
            <pc:sldMk cId="2295615065" sldId="262"/>
            <ac:spMk id="2" creationId="{561E51CC-8EB9-4DB3-926A-CEC632616603}"/>
          </ac:spMkLst>
        </pc:spChg>
        <pc:spChg chg="mod">
          <ac:chgData name="Stan Cox" userId="9376f276357bfffd" providerId="LiveId" clId="{BE1BB1AE-E7AD-4C0D-830D-CF8E74676314}" dt="2020-08-01T19:02:22.568" v="853" actId="113"/>
          <ac:spMkLst>
            <pc:docMk/>
            <pc:sldMk cId="2295615065" sldId="262"/>
            <ac:spMk id="3" creationId="{A1CE5EA3-85FE-415A-B8FD-EB71DDB2EA7F}"/>
          </ac:spMkLst>
        </pc:spChg>
      </pc:sldChg>
      <pc:sldChg chg="add del setBg">
        <pc:chgData name="Stan Cox" userId="9376f276357bfffd" providerId="LiveId" clId="{BE1BB1AE-E7AD-4C0D-830D-CF8E74676314}" dt="2020-08-01T18:52:15.817" v="312"/>
        <pc:sldMkLst>
          <pc:docMk/>
          <pc:sldMk cId="2412490031" sldId="262"/>
        </pc:sldMkLst>
      </pc:sldChg>
      <pc:sldChg chg="add del setBg">
        <pc:chgData name="Stan Cox" userId="9376f276357bfffd" providerId="LiveId" clId="{BE1BB1AE-E7AD-4C0D-830D-CF8E74676314}" dt="2020-08-01T18:52:43.593" v="338"/>
        <pc:sldMkLst>
          <pc:docMk/>
          <pc:sldMk cId="145523967" sldId="263"/>
        </pc:sldMkLst>
      </pc:sldChg>
      <pc:sldChg chg="modSp add mod modTransition modNotesTx">
        <pc:chgData name="Stan Cox" userId="9376f276357bfffd" providerId="LiveId" clId="{BE1BB1AE-E7AD-4C0D-830D-CF8E74676314}" dt="2020-08-01T21:49:09.244" v="3277" actId="113"/>
        <pc:sldMkLst>
          <pc:docMk/>
          <pc:sldMk cId="620908813" sldId="263"/>
        </pc:sldMkLst>
        <pc:spChg chg="mod">
          <ac:chgData name="Stan Cox" userId="9376f276357bfffd" providerId="LiveId" clId="{BE1BB1AE-E7AD-4C0D-830D-CF8E74676314}" dt="2020-08-01T18:54:36.366" v="473" actId="1076"/>
          <ac:spMkLst>
            <pc:docMk/>
            <pc:sldMk cId="620908813" sldId="263"/>
            <ac:spMk id="2" creationId="{561E51CC-8EB9-4DB3-926A-CEC632616603}"/>
          </ac:spMkLst>
        </pc:spChg>
        <pc:spChg chg="mod">
          <ac:chgData name="Stan Cox" userId="9376f276357bfffd" providerId="LiveId" clId="{BE1BB1AE-E7AD-4C0D-830D-CF8E74676314}" dt="2020-08-01T18:55:01.855" v="528" actId="27636"/>
          <ac:spMkLst>
            <pc:docMk/>
            <pc:sldMk cId="620908813" sldId="263"/>
            <ac:spMk id="3" creationId="{A1CE5EA3-85FE-415A-B8FD-EB71DDB2EA7F}"/>
          </ac:spMkLst>
        </pc:spChg>
      </pc:sldChg>
      <pc:sldChg chg="modSp add del mod modNotesTx">
        <pc:chgData name="Stan Cox" userId="9376f276357bfffd" providerId="LiveId" clId="{BE1BB1AE-E7AD-4C0D-830D-CF8E74676314}" dt="2020-08-01T18:53:40.070" v="403" actId="47"/>
        <pc:sldMkLst>
          <pc:docMk/>
          <pc:sldMk cId="2096550758" sldId="263"/>
        </pc:sldMkLst>
        <pc:spChg chg="mod">
          <ac:chgData name="Stan Cox" userId="9376f276357bfffd" providerId="LiveId" clId="{BE1BB1AE-E7AD-4C0D-830D-CF8E74676314}" dt="2020-08-01T18:53:26.748" v="402" actId="1035"/>
          <ac:spMkLst>
            <pc:docMk/>
            <pc:sldMk cId="2096550758" sldId="263"/>
            <ac:spMk id="2" creationId="{561E51CC-8EB9-4DB3-926A-CEC632616603}"/>
          </ac:spMkLst>
        </pc:spChg>
      </pc:sldChg>
      <pc:sldChg chg="add del setBg">
        <pc:chgData name="Stan Cox" userId="9376f276357bfffd" providerId="LiveId" clId="{BE1BB1AE-E7AD-4C0D-830D-CF8E74676314}" dt="2020-08-01T18:53:50.962" v="405"/>
        <pc:sldMkLst>
          <pc:docMk/>
          <pc:sldMk cId="2179134358" sldId="263"/>
        </pc:sldMkLst>
      </pc:sldChg>
      <pc:sldChg chg="add del setBg">
        <pc:chgData name="Stan Cox" userId="9376f276357bfffd" providerId="LiveId" clId="{BE1BB1AE-E7AD-4C0D-830D-CF8E74676314}" dt="2020-08-01T18:55:22.226" v="530"/>
        <pc:sldMkLst>
          <pc:docMk/>
          <pc:sldMk cId="443925196" sldId="264"/>
        </pc:sldMkLst>
      </pc:sldChg>
      <pc:sldChg chg="modSp add mod modTransition modNotesTx">
        <pc:chgData name="Stan Cox" userId="9376f276357bfffd" providerId="LiveId" clId="{BE1BB1AE-E7AD-4C0D-830D-CF8E74676314}" dt="2020-08-01T19:04:13.247" v="859"/>
        <pc:sldMkLst>
          <pc:docMk/>
          <pc:sldMk cId="497157375" sldId="264"/>
        </pc:sldMkLst>
        <pc:spChg chg="mod">
          <ac:chgData name="Stan Cox" userId="9376f276357bfffd" providerId="LiveId" clId="{BE1BB1AE-E7AD-4C0D-830D-CF8E74676314}" dt="2020-08-01T18:55:41.066" v="571" actId="1076"/>
          <ac:spMkLst>
            <pc:docMk/>
            <pc:sldMk cId="497157375" sldId="264"/>
            <ac:spMk id="2" creationId="{561E51CC-8EB9-4DB3-926A-CEC632616603}"/>
          </ac:spMkLst>
        </pc:spChg>
        <pc:spChg chg="mod">
          <ac:chgData name="Stan Cox" userId="9376f276357bfffd" providerId="LiveId" clId="{BE1BB1AE-E7AD-4C0D-830D-CF8E74676314}" dt="2020-08-01T18:55:59.886" v="601" actId="1076"/>
          <ac:spMkLst>
            <pc:docMk/>
            <pc:sldMk cId="497157375" sldId="264"/>
            <ac:spMk id="3" creationId="{A1CE5EA3-85FE-415A-B8FD-EB71DDB2EA7F}"/>
          </ac:spMkLst>
        </pc:spChg>
      </pc:sldChg>
      <pc:sldChg chg="add del setBg">
        <pc:chgData name="Stan Cox" userId="9376f276357bfffd" providerId="LiveId" clId="{BE1BB1AE-E7AD-4C0D-830D-CF8E74676314}" dt="2020-08-01T18:54:01.341" v="409"/>
        <pc:sldMkLst>
          <pc:docMk/>
          <pc:sldMk cId="1523224682" sldId="26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D627B8-99B1-4618-A93C-A66442A8B53B}" type="datetimeFigureOut">
              <a:rPr lang="en-US" smtClean="0"/>
              <a:t>8/1/2020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561405-F20F-44E7-A51C-19CF1295F12C}" type="slidenum">
              <a:rPr lang="en-US" smtClean="0"/>
              <a:t>‹#›</a:t>
            </a:fld>
            <a:endParaRPr lang="en-US"/>
          </a:p>
        </p:txBody>
      </p:sp>
    </p:spTree>
    <p:extLst>
      <p:ext uri="{BB962C8B-B14F-4D97-AF65-F5344CB8AC3E}">
        <p14:creationId xmlns:p14="http://schemas.microsoft.com/office/powerpoint/2010/main" val="3294220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0" i="0" dirty="0">
                <a:solidFill>
                  <a:srgbClr val="0000FF"/>
                </a:solidFill>
                <a:effectLst/>
                <a:latin typeface="Segoe UI" panose="020B0502040204020203" pitchFamily="34" charset="0"/>
              </a:rPr>
              <a:t>Sermon based on the article:</a:t>
            </a:r>
          </a:p>
          <a:p>
            <a:pPr algn="l"/>
            <a:r>
              <a:rPr lang="en-US" sz="1800" b="0" i="0" dirty="0">
                <a:solidFill>
                  <a:srgbClr val="0000FF"/>
                </a:solidFill>
                <a:effectLst/>
                <a:latin typeface="Segoe UI" panose="020B0502040204020203" pitchFamily="34" charset="0"/>
              </a:rPr>
              <a:t>They Continued Steadfastly In Prayer</a:t>
            </a:r>
            <a:br>
              <a:rPr lang="en-US" sz="1800" b="0" i="0" dirty="0">
                <a:solidFill>
                  <a:srgbClr val="0000FF"/>
                </a:solidFill>
                <a:effectLst/>
                <a:latin typeface="Segoe UI" panose="020B0502040204020203" pitchFamily="34" charset="0"/>
              </a:rPr>
            </a:br>
            <a:r>
              <a:rPr lang="en-US" b="0" i="0" dirty="0">
                <a:solidFill>
                  <a:srgbClr val="000000"/>
                </a:solidFill>
                <a:effectLst/>
                <a:latin typeface="Segoe UI" panose="020B0502040204020203" pitchFamily="34" charset="0"/>
              </a:rPr>
              <a:t>Harry Osborne</a:t>
            </a:r>
            <a:endParaRPr lang="en-US" b="0" i="0" dirty="0">
              <a:solidFill>
                <a:srgbClr val="000000"/>
              </a:solidFill>
              <a:effectLst/>
              <a:latin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dirty="0">
                <a:solidFill>
                  <a:srgbClr val="000000"/>
                </a:solidFill>
                <a:effectLst/>
                <a:latin typeface="Segoe UI, sans-serif"/>
              </a:rPr>
              <a:t>Reason for Hope</a:t>
            </a:r>
            <a:r>
              <a:rPr lang="en-US" sz="1200" b="0" i="0" dirty="0">
                <a:solidFill>
                  <a:srgbClr val="000000"/>
                </a:solidFill>
                <a:effectLst/>
                <a:latin typeface="Segoe UI, sans-serif"/>
              </a:rPr>
              <a:t>, Oct 31, 2010</a:t>
            </a:r>
            <a:endParaRPr lang="en-US" sz="1200" b="0" i="0" dirty="0">
              <a:solidFill>
                <a:srgbClr val="000000"/>
              </a:solidFill>
              <a:effectLst/>
              <a:latin typeface="Segoe UI" panose="020B0502040204020203" pitchFamily="34" charset="0"/>
            </a:endParaRPr>
          </a:p>
          <a:p>
            <a:endParaRPr lang="en-US" dirty="0"/>
          </a:p>
        </p:txBody>
      </p:sp>
      <p:sp>
        <p:nvSpPr>
          <p:cNvPr id="4" name="Slide Number Placeholder 3"/>
          <p:cNvSpPr>
            <a:spLocks noGrp="1"/>
          </p:cNvSpPr>
          <p:nvPr>
            <p:ph type="sldNum" sz="quarter" idx="5"/>
          </p:nvPr>
        </p:nvSpPr>
        <p:spPr/>
        <p:txBody>
          <a:bodyPr/>
          <a:lstStyle/>
          <a:p>
            <a:fld id="{EB561405-F20F-44E7-A51C-19CF1295F12C}" type="slidenum">
              <a:rPr lang="en-US" smtClean="0"/>
              <a:t>1</a:t>
            </a:fld>
            <a:endParaRPr lang="en-US"/>
          </a:p>
        </p:txBody>
      </p:sp>
    </p:spTree>
    <p:extLst>
      <p:ext uri="{BB962C8B-B14F-4D97-AF65-F5344CB8AC3E}">
        <p14:creationId xmlns:p14="http://schemas.microsoft.com/office/powerpoint/2010/main" val="33961767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1" i="0" dirty="0">
                <a:solidFill>
                  <a:srgbClr val="000000"/>
                </a:solidFill>
                <a:effectLst/>
                <a:latin typeface="Segoe UI, sans-serif"/>
              </a:rPr>
              <a:t>The New Testament church engaged in prayer to worship God.</a:t>
            </a:r>
          </a:p>
          <a:p>
            <a:pPr marL="742950" lvl="1" indent="-285750" algn="l">
              <a:buFont typeface="Arial" panose="020B0604020202020204" pitchFamily="34" charset="0"/>
              <a:buChar char="•"/>
            </a:pPr>
            <a:r>
              <a:rPr lang="en-US" sz="1800" b="1" i="0" dirty="0">
                <a:solidFill>
                  <a:srgbClr val="000000"/>
                </a:solidFill>
                <a:effectLst/>
                <a:latin typeface="Segoe UI, sans-serif"/>
              </a:rPr>
              <a:t>Jesus taught the disciples that prayer was an act of worship and reverence to God </a:t>
            </a:r>
          </a:p>
          <a:p>
            <a:pPr marL="0" lvl="0" indent="0" algn="l">
              <a:buFont typeface="Arial" panose="020B0604020202020204" pitchFamily="34" charset="0"/>
              <a:buNone/>
            </a:pPr>
            <a:r>
              <a:rPr lang="en-US" sz="1800" b="1" i="0" dirty="0">
                <a:solidFill>
                  <a:srgbClr val="000000"/>
                </a:solidFill>
                <a:effectLst/>
                <a:latin typeface="Segoe UI, sans-serif"/>
              </a:rPr>
              <a:t>(Matthew 6:5-8), [Introductory comments before teaching the model prayer], </a:t>
            </a:r>
            <a:r>
              <a:rPr lang="en-US" sz="1800" b="0" i="1" dirty="0">
                <a:solidFill>
                  <a:srgbClr val="000000"/>
                </a:solidFill>
                <a:effectLst/>
                <a:latin typeface="Segoe UI, sans-serif"/>
              </a:rPr>
              <a:t>“</a:t>
            </a:r>
            <a:r>
              <a:rPr lang="en-US" sz="2800" i="1" dirty="0"/>
              <a:t>And when you pray, you shall not be like the hypocrites. For they love to pray standing in the synagogues and on the corners of the streets, that they may be seen by men. Assuredly, I say to you, they have their reward.</a:t>
            </a:r>
            <a:r>
              <a:rPr lang="en-US" sz="2800" i="1" baseline="30000" dirty="0"/>
              <a:t> 6</a:t>
            </a:r>
            <a:r>
              <a:rPr lang="en-US" sz="2800" i="1" dirty="0"/>
              <a:t> But you, when you pray, go into your room, and when you have shut your door</a:t>
            </a:r>
            <a:r>
              <a:rPr lang="en-US" sz="2800" b="1" i="1" dirty="0"/>
              <a:t>, pray to your Father </a:t>
            </a:r>
            <a:r>
              <a:rPr lang="en-US" sz="2800" i="1" dirty="0"/>
              <a:t>who is in the secret place; and your Father who sees in secret will reward you openly.</a:t>
            </a:r>
            <a:r>
              <a:rPr lang="en-US" sz="2800" i="1" baseline="30000" dirty="0"/>
              <a:t> 7</a:t>
            </a:r>
            <a:r>
              <a:rPr lang="en-US" sz="2800" i="1" dirty="0"/>
              <a:t> And when you pray, do not use vain repetitions as the heathen do. For they think that they will be heard for their many words. </a:t>
            </a:r>
            <a:r>
              <a:rPr lang="en-US" sz="2800" i="1" baseline="30000" dirty="0"/>
              <a:t>8</a:t>
            </a:r>
            <a:r>
              <a:rPr lang="en-US" sz="2800" i="1" dirty="0"/>
              <a:t> “Therefore do not be like them. For your Father knows the things you have need of before you ask Him.”</a:t>
            </a:r>
            <a:endParaRPr lang="en-US" sz="1800" b="0" i="1" dirty="0">
              <a:solidFill>
                <a:srgbClr val="000000"/>
              </a:solidFill>
              <a:effectLst/>
              <a:latin typeface="Segoe UI, sans-serif"/>
            </a:endParaRPr>
          </a:p>
          <a:p>
            <a:pPr marL="742950" lvl="1" indent="-285750" algn="l">
              <a:buFont typeface="Arial" panose="020B0604020202020204" pitchFamily="34" charset="0"/>
              <a:buChar char="•"/>
            </a:pPr>
            <a:r>
              <a:rPr lang="en-US" sz="1800" b="1" i="0" dirty="0">
                <a:solidFill>
                  <a:srgbClr val="000000"/>
                </a:solidFill>
                <a:effectLst/>
                <a:latin typeface="Segoe UI, sans-serif"/>
              </a:rPr>
              <a:t>Our Lord’s example in public and private prayer is instructive to us as well </a:t>
            </a:r>
          </a:p>
          <a:p>
            <a:pPr marL="1200150" lvl="2" indent="-285750" algn="l">
              <a:buFont typeface="Arial" panose="020B0604020202020204" pitchFamily="34" charset="0"/>
              <a:buChar char="•"/>
            </a:pPr>
            <a:r>
              <a:rPr lang="en-US" sz="1800" b="0" i="0" dirty="0">
                <a:solidFill>
                  <a:srgbClr val="000000"/>
                </a:solidFill>
                <a:effectLst/>
                <a:latin typeface="Segoe UI, sans-serif"/>
              </a:rPr>
              <a:t>He prayed constantly, communicating with His father in heaven.</a:t>
            </a:r>
          </a:p>
          <a:p>
            <a:pPr marL="742950" lvl="1" indent="-285750" algn="l">
              <a:buFont typeface="Arial" panose="020B0604020202020204" pitchFamily="34" charset="0"/>
              <a:buChar char="•"/>
            </a:pPr>
            <a:r>
              <a:rPr lang="en-US" sz="1800" b="1" i="0" dirty="0">
                <a:solidFill>
                  <a:srgbClr val="000000"/>
                </a:solidFill>
                <a:effectLst/>
                <a:latin typeface="Segoe UI, sans-serif"/>
              </a:rPr>
              <a:t>Paul commanded prayer in the church</a:t>
            </a:r>
          </a:p>
          <a:p>
            <a:pPr marL="0" lvl="0" indent="0" algn="l">
              <a:buFont typeface="Arial" panose="020B0604020202020204" pitchFamily="34" charset="0"/>
              <a:buNone/>
            </a:pPr>
            <a:r>
              <a:rPr lang="en-US" sz="1800" b="1" i="0" dirty="0">
                <a:solidFill>
                  <a:srgbClr val="000000"/>
                </a:solidFill>
                <a:effectLst/>
                <a:latin typeface="Segoe UI, sans-serif"/>
              </a:rPr>
              <a:t>(Colossians 4:2-4), </a:t>
            </a:r>
            <a:r>
              <a:rPr lang="en-US" sz="1800" b="0" i="1" dirty="0">
                <a:solidFill>
                  <a:srgbClr val="000000"/>
                </a:solidFill>
                <a:effectLst/>
                <a:latin typeface="Segoe UI, sans-serif"/>
              </a:rPr>
              <a:t>“</a:t>
            </a:r>
            <a:r>
              <a:rPr lang="en-US" sz="2800" i="1" dirty="0"/>
              <a:t>Continue earnestly in prayer, being vigilant in it with thanksgiving;</a:t>
            </a:r>
            <a:r>
              <a:rPr lang="en-US" sz="2800" i="1" baseline="30000" dirty="0"/>
              <a:t> 3</a:t>
            </a:r>
            <a:r>
              <a:rPr lang="en-US" sz="2800" i="1" dirty="0"/>
              <a:t> meanwhile praying also for us, that God would open to us a door for the word, to speak the mystery of Christ, for which I am also in chains,</a:t>
            </a:r>
            <a:r>
              <a:rPr lang="en-US" sz="2800" i="1" baseline="30000" dirty="0"/>
              <a:t> 4</a:t>
            </a:r>
            <a:r>
              <a:rPr lang="en-US" sz="2800" i="1" dirty="0"/>
              <a:t> that I may make it manifest, as I ought to speak.”</a:t>
            </a:r>
            <a:endParaRPr lang="en-US" sz="1800" b="0" i="1" dirty="0">
              <a:solidFill>
                <a:srgbClr val="000000"/>
              </a:solidFill>
              <a:effectLst/>
              <a:latin typeface="Segoe UI, sans-serif"/>
            </a:endParaRPr>
          </a:p>
          <a:p>
            <a:pPr marL="742950" lvl="1" indent="-285750" algn="l">
              <a:buFont typeface="Arial" panose="020B0604020202020204" pitchFamily="34" charset="0"/>
              <a:buChar char="•"/>
            </a:pPr>
            <a:r>
              <a:rPr lang="en-US" sz="1800" b="1" i="0" dirty="0">
                <a:solidFill>
                  <a:srgbClr val="000000"/>
                </a:solidFill>
                <a:effectLst/>
                <a:latin typeface="Segoe UI, sans-serif"/>
              </a:rPr>
              <a:t>The Bible says the early church prayed together in worship </a:t>
            </a:r>
          </a:p>
          <a:p>
            <a:pPr marL="0" lvl="0" indent="0" algn="l">
              <a:buFont typeface="Arial" panose="020B0604020202020204" pitchFamily="34" charset="0"/>
              <a:buNone/>
            </a:pPr>
            <a:r>
              <a:rPr lang="en-US" sz="1800" b="1" i="0" dirty="0">
                <a:solidFill>
                  <a:srgbClr val="000000"/>
                </a:solidFill>
                <a:effectLst/>
                <a:latin typeface="Segoe UI, sans-serif"/>
              </a:rPr>
              <a:t>(Acts 2:42), </a:t>
            </a:r>
            <a:r>
              <a:rPr lang="en-US" sz="1800" b="0" i="1" dirty="0">
                <a:solidFill>
                  <a:srgbClr val="000000"/>
                </a:solidFill>
                <a:effectLst/>
                <a:latin typeface="Segoe UI, sans-serif"/>
              </a:rPr>
              <a:t>“</a:t>
            </a:r>
            <a:r>
              <a:rPr lang="en-US" sz="2800" i="1" dirty="0"/>
              <a:t>And they </a:t>
            </a:r>
            <a:r>
              <a:rPr lang="en-US" sz="2800" i="1" u="sng" dirty="0"/>
              <a:t>continued steadfastly</a:t>
            </a:r>
            <a:r>
              <a:rPr lang="en-US" sz="2800" i="1" dirty="0"/>
              <a:t> in the apostles’ doctrine and fellowship, in the breaking of bread, and </a:t>
            </a:r>
            <a:r>
              <a:rPr lang="en-US" sz="2800" i="1" u="sng" dirty="0"/>
              <a:t>in prayers</a:t>
            </a:r>
            <a:r>
              <a:rPr lang="en-US" sz="2800" i="1" dirty="0"/>
              <a:t>.”</a:t>
            </a:r>
            <a:endParaRPr lang="en-US" sz="1800" b="0" i="1" dirty="0">
              <a:solidFill>
                <a:srgbClr val="000000"/>
              </a:solidFill>
              <a:effectLst/>
              <a:latin typeface="Segoe UI, sans-serif"/>
            </a:endParaRPr>
          </a:p>
          <a:p>
            <a:pPr marL="0" lvl="0" indent="0" algn="l">
              <a:buFont typeface="Arial" panose="020B0604020202020204" pitchFamily="34" charset="0"/>
              <a:buNone/>
            </a:pPr>
            <a:r>
              <a:rPr lang="en-US" sz="1800" b="1" i="0" dirty="0">
                <a:solidFill>
                  <a:srgbClr val="000000"/>
                </a:solidFill>
                <a:effectLst/>
                <a:latin typeface="Segoe UI, sans-serif"/>
              </a:rPr>
              <a:t>(Acts 4:24-31), [Prayer offered by saints at the release of Peter and John], </a:t>
            </a:r>
            <a:r>
              <a:rPr lang="en-US" sz="1800" b="0" i="0" dirty="0">
                <a:solidFill>
                  <a:srgbClr val="000000"/>
                </a:solidFill>
                <a:effectLst/>
                <a:latin typeface="Segoe UI, sans-serif"/>
              </a:rPr>
              <a:t>“</a:t>
            </a:r>
            <a:r>
              <a:rPr lang="en-US" sz="2800" dirty="0"/>
              <a:t>So when they heard that, they raised their voice to God with one accord and said: “Lord, You are God, who made heaven and earth and the sea, and all that is in them,</a:t>
            </a:r>
            <a:r>
              <a:rPr lang="en-US" sz="2800" baseline="30000" dirty="0"/>
              <a:t> 25</a:t>
            </a:r>
            <a:r>
              <a:rPr lang="en-US" sz="2800" dirty="0"/>
              <a:t> who by the mouth of Your servant David have said:   ‘Why did the nations rage, and the people plot vain things? </a:t>
            </a:r>
            <a:r>
              <a:rPr lang="en-US" sz="2800" baseline="30000" dirty="0"/>
              <a:t>26</a:t>
            </a:r>
            <a:r>
              <a:rPr lang="en-US" sz="2800" dirty="0"/>
              <a:t> The kings of the earth took their stand, and the rulers were gathered together against the Lord and against His Christ.’ </a:t>
            </a:r>
            <a:r>
              <a:rPr lang="en-US" sz="2800" baseline="30000" dirty="0"/>
              <a:t>27</a:t>
            </a:r>
            <a:r>
              <a:rPr lang="en-US" sz="2800" dirty="0"/>
              <a:t> “For truly against Your holy Servant Jesus, whom You anointed, both Herod and Pontius Pilate, with the Gentiles and the people of Israel, were gathered together</a:t>
            </a:r>
            <a:r>
              <a:rPr lang="en-US" sz="2800" baseline="30000" dirty="0"/>
              <a:t> 28</a:t>
            </a:r>
            <a:r>
              <a:rPr lang="en-US" sz="2800" dirty="0"/>
              <a:t> to do whatever Your hand and Your purpose determined before to be done.</a:t>
            </a:r>
            <a:r>
              <a:rPr lang="en-US" sz="2800" baseline="30000" dirty="0"/>
              <a:t> 29</a:t>
            </a:r>
            <a:r>
              <a:rPr lang="en-US" sz="2800" dirty="0"/>
              <a:t> Now, Lord, look on their threats, and grant to Your servants that with all boldness they may speak Your word,</a:t>
            </a:r>
            <a:r>
              <a:rPr lang="en-US" sz="2800" baseline="30000" dirty="0"/>
              <a:t> 30</a:t>
            </a:r>
            <a:r>
              <a:rPr lang="en-US" sz="2800" dirty="0"/>
              <a:t> by stretching out Your hand to heal, and that signs and wonders may be done through the name of Your holy Servant Jesus.” </a:t>
            </a:r>
            <a:r>
              <a:rPr lang="en-US" sz="2800" baseline="30000" dirty="0"/>
              <a:t>31</a:t>
            </a:r>
            <a:r>
              <a:rPr lang="en-US" sz="2800" dirty="0"/>
              <a:t> And when they had prayed, the place where they were assembled together was shaken; and they were all filled with the Holy Spirit, and they spoke the word of God with boldness.”</a:t>
            </a:r>
          </a:p>
          <a:p>
            <a:pPr marL="1200150" lvl="2" indent="-285750" algn="l">
              <a:buFont typeface="Arial" panose="020B0604020202020204" pitchFamily="34" charset="0"/>
              <a:buChar char="•"/>
            </a:pPr>
            <a:r>
              <a:rPr lang="en-US" sz="1800" b="0" i="0" dirty="0">
                <a:solidFill>
                  <a:srgbClr val="000000"/>
                </a:solidFill>
                <a:effectLst/>
                <a:latin typeface="Segoe UI, sans-serif"/>
              </a:rPr>
              <a:t>We should give attention to do as they did. </a:t>
            </a:r>
          </a:p>
          <a:p>
            <a:pPr marL="742950" lvl="1" indent="-285750" algn="l">
              <a:buFont typeface="Arial" panose="020B0604020202020204" pitchFamily="34" charset="0"/>
              <a:buChar char="•"/>
            </a:pPr>
            <a:r>
              <a:rPr lang="en-US" sz="1800" b="1" i="0" dirty="0">
                <a:solidFill>
                  <a:srgbClr val="000000"/>
                </a:solidFill>
                <a:effectLst/>
                <a:latin typeface="Segoe UI, sans-serif"/>
              </a:rPr>
              <a:t>But what do we know about 1st century churches and prayer?</a:t>
            </a:r>
            <a:endParaRPr lang="en-US" sz="1800" b="1" i="0" dirty="0">
              <a:solidFill>
                <a:srgbClr val="000000"/>
              </a:solidFill>
              <a:effectLst/>
              <a:latin typeface="Segoe UI" panose="020B0502040204020203" pitchFamily="34"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561405-F20F-44E7-A51C-19CF1295F12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77452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Aft>
                <a:spcPts val="0"/>
              </a:spcAft>
            </a:pPr>
            <a:r>
              <a:rPr lang="en-US" sz="1800" b="1" i="0" dirty="0">
                <a:solidFill>
                  <a:srgbClr val="000000"/>
                </a:solidFill>
                <a:effectLst/>
                <a:latin typeface="Segoe UI, sans-serif"/>
              </a:rPr>
              <a:t>They “continued” in prayer </a:t>
            </a:r>
          </a:p>
          <a:p>
            <a:pPr marL="0" lvl="0" indent="0" algn="l">
              <a:buFont typeface="Arial" panose="020B0604020202020204" pitchFamily="34" charset="0"/>
              <a:buNone/>
            </a:pPr>
            <a:r>
              <a:rPr lang="en-US" sz="1200" b="1" i="0" dirty="0">
                <a:solidFill>
                  <a:srgbClr val="000000"/>
                </a:solidFill>
                <a:effectLst/>
                <a:latin typeface="Segoe UI, sans-serif"/>
              </a:rPr>
              <a:t>(Acts 2:42), </a:t>
            </a:r>
            <a:r>
              <a:rPr lang="en-US" sz="1200" b="0" i="1" dirty="0">
                <a:solidFill>
                  <a:srgbClr val="000000"/>
                </a:solidFill>
                <a:effectLst/>
                <a:latin typeface="Segoe UI, sans-serif"/>
              </a:rPr>
              <a:t>“</a:t>
            </a:r>
            <a:r>
              <a:rPr lang="en-US" sz="1800" i="1" dirty="0"/>
              <a:t>And they </a:t>
            </a:r>
            <a:r>
              <a:rPr lang="en-US" sz="1800" i="1" u="sng" dirty="0"/>
              <a:t>continued steadfastly</a:t>
            </a:r>
            <a:r>
              <a:rPr lang="en-US" sz="1800" i="1" dirty="0"/>
              <a:t> in the apostles’ doctrine and fellowship, in the breaking of bread, and </a:t>
            </a:r>
            <a:r>
              <a:rPr lang="en-US" sz="1800" i="1" u="sng" dirty="0"/>
              <a:t>in prayers</a:t>
            </a:r>
            <a:r>
              <a:rPr lang="en-US" sz="1800" i="1" dirty="0"/>
              <a:t>.”</a:t>
            </a:r>
            <a:endParaRPr lang="en-US" sz="1200" b="0" i="1" dirty="0">
              <a:solidFill>
                <a:srgbClr val="000000"/>
              </a:solidFill>
              <a:effectLst/>
              <a:latin typeface="Segoe UI, sans-serif"/>
            </a:endParaRPr>
          </a:p>
          <a:p>
            <a:pPr marL="742950" lvl="1" indent="-285750" algn="l">
              <a:spcAft>
                <a:spcPts val="0"/>
              </a:spcAft>
              <a:buFont typeface="Arial" panose="020B0604020202020204" pitchFamily="34" charset="0"/>
              <a:buChar char="•"/>
            </a:pPr>
            <a:r>
              <a:rPr lang="en-US" sz="1800" b="0" i="0" dirty="0">
                <a:solidFill>
                  <a:srgbClr val="000000"/>
                </a:solidFill>
                <a:effectLst/>
                <a:latin typeface="Segoe UI, sans-serif"/>
              </a:rPr>
              <a:t>This suggests that prayer was not an occasional act with them, but a continual practice.</a:t>
            </a:r>
          </a:p>
          <a:p>
            <a:pPr marL="742950" lvl="1" indent="-285750" algn="l">
              <a:spcAft>
                <a:spcPts val="0"/>
              </a:spcAft>
              <a:buFont typeface="Arial" panose="020B0604020202020204" pitchFamily="34" charset="0"/>
              <a:buChar char="•"/>
            </a:pPr>
            <a:r>
              <a:rPr lang="en-US" sz="1800" b="1" i="0" dirty="0">
                <a:solidFill>
                  <a:srgbClr val="000000"/>
                </a:solidFill>
                <a:effectLst/>
                <a:latin typeface="Segoe UI, sans-serif"/>
              </a:rPr>
              <a:t>Jesus taught His disciples this.</a:t>
            </a:r>
          </a:p>
          <a:p>
            <a:pPr marL="0" lvl="0" indent="0" algn="l">
              <a:spcAft>
                <a:spcPts val="0"/>
              </a:spcAft>
              <a:buFont typeface="Arial" panose="020B0604020202020204" pitchFamily="34" charset="0"/>
              <a:buNone/>
            </a:pPr>
            <a:r>
              <a:rPr lang="en-US" sz="1800" b="1" i="0" dirty="0">
                <a:solidFill>
                  <a:srgbClr val="000000"/>
                </a:solidFill>
                <a:effectLst/>
                <a:latin typeface="Segoe UI, sans-serif"/>
              </a:rPr>
              <a:t>(Luke 18:1), [Moral to parable of the Persistent Widow], </a:t>
            </a:r>
            <a:r>
              <a:rPr lang="en-US" sz="1800" b="0" i="1" dirty="0">
                <a:solidFill>
                  <a:srgbClr val="000000"/>
                </a:solidFill>
                <a:effectLst/>
                <a:latin typeface="Segoe UI, sans-serif"/>
              </a:rPr>
              <a:t>“</a:t>
            </a:r>
            <a:r>
              <a:rPr lang="en-US" sz="2800" i="1" dirty="0"/>
              <a:t>Then He spoke a parable to them, that men always ought to pray and not lose heart.”</a:t>
            </a:r>
            <a:endParaRPr lang="en-US" sz="1800" b="0" i="1" dirty="0">
              <a:solidFill>
                <a:srgbClr val="000000"/>
              </a:solidFill>
              <a:effectLst/>
              <a:latin typeface="Segoe UI, sans-serif"/>
            </a:endParaRPr>
          </a:p>
          <a:p>
            <a:pPr marL="742950" lvl="1" indent="-285750" algn="l">
              <a:spcAft>
                <a:spcPts val="0"/>
              </a:spcAft>
              <a:buFont typeface="Arial" panose="020B0604020202020204" pitchFamily="34" charset="0"/>
              <a:buChar char="•"/>
            </a:pPr>
            <a:r>
              <a:rPr lang="en-US" sz="1800" b="0" i="0" dirty="0">
                <a:solidFill>
                  <a:srgbClr val="000000"/>
                </a:solidFill>
                <a:effectLst/>
                <a:latin typeface="Segoe UI, sans-serif"/>
              </a:rPr>
              <a:t>Paul instructed the Thessalonians to </a:t>
            </a:r>
            <a:r>
              <a:rPr lang="en-US" sz="1800" b="0" i="1" dirty="0">
                <a:solidFill>
                  <a:srgbClr val="000000"/>
                </a:solidFill>
                <a:effectLst/>
                <a:latin typeface="Segoe UI, sans-serif"/>
              </a:rPr>
              <a:t>“pray without ceasing” </a:t>
            </a:r>
            <a:r>
              <a:rPr lang="en-US" sz="1800" b="0" i="0" dirty="0">
                <a:solidFill>
                  <a:srgbClr val="000000"/>
                </a:solidFill>
                <a:effectLst/>
                <a:latin typeface="Segoe UI, sans-serif"/>
              </a:rPr>
              <a:t>(1 Thessalonians 5:17). </a:t>
            </a:r>
          </a:p>
          <a:p>
            <a:pPr marL="742950" lvl="1" indent="-285750" algn="l">
              <a:spcAft>
                <a:spcPts val="0"/>
              </a:spcAft>
              <a:buFont typeface="Arial" panose="020B0604020202020204" pitchFamily="34" charset="0"/>
              <a:buChar char="•"/>
            </a:pPr>
            <a:r>
              <a:rPr lang="en-US" sz="1800" b="1" i="0" dirty="0">
                <a:solidFill>
                  <a:srgbClr val="000000"/>
                </a:solidFill>
                <a:effectLst/>
                <a:latin typeface="Segoe UI, sans-serif"/>
              </a:rPr>
              <a:t>Paul’s instructions to men praying would certainly be included in the assembly</a:t>
            </a:r>
          </a:p>
          <a:p>
            <a:pPr marL="0" lvl="0" indent="0" algn="l">
              <a:spcAft>
                <a:spcPts val="0"/>
              </a:spcAft>
              <a:buFont typeface="Arial" panose="020B0604020202020204" pitchFamily="34" charset="0"/>
              <a:buNone/>
            </a:pPr>
            <a:r>
              <a:rPr lang="en-US" sz="1800" b="1" i="0" dirty="0">
                <a:solidFill>
                  <a:srgbClr val="000000"/>
                </a:solidFill>
                <a:effectLst/>
                <a:latin typeface="Segoe UI, sans-serif"/>
              </a:rPr>
              <a:t>(1 Timothy 2:8), </a:t>
            </a:r>
            <a:r>
              <a:rPr lang="en-US" sz="1800" b="0" i="1" dirty="0">
                <a:solidFill>
                  <a:srgbClr val="000000"/>
                </a:solidFill>
                <a:effectLst/>
                <a:latin typeface="Segoe UI, sans-serif"/>
              </a:rPr>
              <a:t>“</a:t>
            </a:r>
            <a:r>
              <a:rPr lang="en-US" sz="2800" i="1" dirty="0"/>
              <a:t>I desire therefore that the men pray </a:t>
            </a:r>
            <a:r>
              <a:rPr lang="en-US" sz="2800" b="1" i="1" dirty="0"/>
              <a:t>everywhere</a:t>
            </a:r>
            <a:r>
              <a:rPr lang="en-US" sz="2800" i="1" dirty="0"/>
              <a:t>, lifting up holy hands, without wrath and doubting.”</a:t>
            </a:r>
            <a:endParaRPr lang="en-US" sz="1800" b="0" i="1" dirty="0">
              <a:solidFill>
                <a:srgbClr val="000000"/>
              </a:solidFill>
              <a:effectLst/>
              <a:latin typeface="Segoe UI, sans-serif"/>
            </a:endParaRPr>
          </a:p>
          <a:p>
            <a:pPr marL="742950" lvl="1" indent="-285750" algn="l">
              <a:spcAft>
                <a:spcPts val="0"/>
              </a:spcAft>
              <a:buFont typeface="Arial" panose="020B0604020202020204" pitchFamily="34" charset="0"/>
              <a:buChar char="•"/>
            </a:pPr>
            <a:r>
              <a:rPr lang="en-US" sz="1800" b="0" i="0" dirty="0">
                <a:solidFill>
                  <a:srgbClr val="000000"/>
                </a:solidFill>
                <a:effectLst/>
                <a:latin typeface="Segoe UI, sans-serif"/>
              </a:rPr>
              <a:t>The book of Acts as well as the epistles show clearly that everywhere Christians assembled to worship God, they engaged in the practice of prayer.</a:t>
            </a:r>
            <a:endParaRPr lang="en-US" sz="1800" b="0" i="0" dirty="0">
              <a:solidFill>
                <a:srgbClr val="000000"/>
              </a:solidFill>
              <a:effectLst/>
              <a:latin typeface="Segoe UI" panose="020B0502040204020203"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561405-F20F-44E7-A51C-19CF1295F12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88056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Aft>
                <a:spcPts val="0"/>
              </a:spcAft>
            </a:pPr>
            <a:r>
              <a:rPr lang="en-US" sz="1800" b="1" i="0" dirty="0">
                <a:solidFill>
                  <a:srgbClr val="000000"/>
                </a:solidFill>
                <a:effectLst/>
                <a:latin typeface="Segoe UI, sans-serif"/>
              </a:rPr>
              <a:t>They were steadfast in prayer </a:t>
            </a:r>
          </a:p>
          <a:p>
            <a:pPr algn="l">
              <a:spcAft>
                <a:spcPts val="0"/>
              </a:spcAft>
            </a:pPr>
            <a:r>
              <a:rPr lang="en-US" sz="1800" b="1" i="0" dirty="0">
                <a:solidFill>
                  <a:srgbClr val="000000"/>
                </a:solidFill>
                <a:effectLst/>
                <a:latin typeface="Segoe UI, sans-serif"/>
              </a:rPr>
              <a:t>(Colossians 4:2), </a:t>
            </a:r>
            <a:r>
              <a:rPr lang="en-US" sz="1800" b="0" i="1" dirty="0">
                <a:solidFill>
                  <a:srgbClr val="000000"/>
                </a:solidFill>
                <a:effectLst/>
                <a:latin typeface="Segoe UI, sans-serif"/>
              </a:rPr>
              <a:t>“</a:t>
            </a:r>
            <a:r>
              <a:rPr lang="en-US" sz="2800" b="0" i="1" dirty="0"/>
              <a:t>Continue earnestly in prayer, being vigilant in it with thanksgiving.”</a:t>
            </a:r>
            <a:endParaRPr lang="en-US" sz="1800" b="0" i="1" dirty="0">
              <a:solidFill>
                <a:srgbClr val="000000"/>
              </a:solidFill>
              <a:effectLst/>
              <a:latin typeface="Segoe UI, sans-serif"/>
            </a:endParaRPr>
          </a:p>
          <a:p>
            <a:pPr algn="l">
              <a:spcAft>
                <a:spcPts val="0"/>
              </a:spcAft>
            </a:pPr>
            <a:r>
              <a:rPr lang="en-US" sz="1800" b="1" i="0" dirty="0">
                <a:solidFill>
                  <a:srgbClr val="000000"/>
                </a:solidFill>
                <a:effectLst/>
                <a:latin typeface="Segoe UI, sans-serif"/>
              </a:rPr>
              <a:t>(Romans 12:10-13). </a:t>
            </a:r>
            <a:r>
              <a:rPr lang="en-US" sz="1800" b="0" i="1" dirty="0">
                <a:solidFill>
                  <a:srgbClr val="000000"/>
                </a:solidFill>
                <a:effectLst/>
                <a:latin typeface="Segoe UI, sans-serif"/>
              </a:rPr>
              <a:t>“</a:t>
            </a:r>
            <a:r>
              <a:rPr lang="en-US" sz="2800" b="0" i="1" dirty="0"/>
              <a:t>Be kindly affectionate to one another with brotherly love, in honor giving preference to one another;</a:t>
            </a:r>
            <a:r>
              <a:rPr lang="en-US" sz="2800" b="0" i="1" baseline="30000" dirty="0"/>
              <a:t> 11</a:t>
            </a:r>
            <a:r>
              <a:rPr lang="en-US" sz="2800" b="0" i="1" dirty="0"/>
              <a:t> not lagging in diligence, fervent in spirit, serving the Lord;</a:t>
            </a:r>
            <a:r>
              <a:rPr lang="en-US" sz="2800" b="0" i="1" baseline="30000" dirty="0"/>
              <a:t> 12</a:t>
            </a:r>
            <a:r>
              <a:rPr lang="en-US" sz="2800" b="0" i="1" dirty="0"/>
              <a:t> rejoicing in hope, patient in tribulation, </a:t>
            </a:r>
            <a:r>
              <a:rPr lang="en-US" sz="2800" b="1" i="1" dirty="0"/>
              <a:t>continuing steadfastly in prayer</a:t>
            </a:r>
            <a:r>
              <a:rPr lang="en-US" sz="2800" b="0" i="1" dirty="0"/>
              <a:t>;</a:t>
            </a:r>
            <a:r>
              <a:rPr lang="en-US" sz="2800" b="0" i="1" baseline="30000" dirty="0"/>
              <a:t> 13</a:t>
            </a:r>
            <a:r>
              <a:rPr lang="en-US" sz="2800" b="0" i="1" dirty="0"/>
              <a:t> distributing to the needs of the saints, given to hospitality.”</a:t>
            </a:r>
            <a:endParaRPr lang="en-US" sz="1800" b="0" i="1" dirty="0">
              <a:solidFill>
                <a:srgbClr val="000000"/>
              </a:solidFill>
              <a:effectLst/>
              <a:latin typeface="Segoe UI, sans-serif"/>
            </a:endParaRPr>
          </a:p>
          <a:p>
            <a:pPr marL="742950" lvl="1" indent="-285750" algn="l">
              <a:spcAft>
                <a:spcPts val="0"/>
              </a:spcAft>
              <a:buFont typeface="Arial" panose="020B0604020202020204" pitchFamily="34" charset="0"/>
              <a:buChar char="•"/>
            </a:pPr>
            <a:r>
              <a:rPr lang="en-US" sz="1800" b="0" i="0" dirty="0">
                <a:solidFill>
                  <a:srgbClr val="000000"/>
                </a:solidFill>
                <a:effectLst/>
                <a:latin typeface="Segoe UI, sans-serif"/>
              </a:rPr>
              <a:t>Steadfastness not only implies continuation of a practice, but also an unwavering effort that abides regardless of the situation, surroundings or opposition faced.</a:t>
            </a:r>
          </a:p>
          <a:p>
            <a:pPr marL="742950" lvl="1" indent="-285750" algn="l">
              <a:spcAft>
                <a:spcPts val="0"/>
              </a:spcAft>
              <a:buFont typeface="Arial" panose="020B0604020202020204" pitchFamily="34" charset="0"/>
              <a:buChar char="•"/>
            </a:pPr>
            <a:r>
              <a:rPr lang="en-US" sz="1800" b="1" i="0" dirty="0">
                <a:solidFill>
                  <a:srgbClr val="000000"/>
                </a:solidFill>
                <a:effectLst/>
                <a:latin typeface="Segoe UI, sans-serif"/>
              </a:rPr>
              <a:t>This characterizes all work commanded of Christians </a:t>
            </a:r>
          </a:p>
          <a:p>
            <a:pPr marL="0" lvl="0" indent="0" algn="l">
              <a:spcAft>
                <a:spcPts val="0"/>
              </a:spcAft>
              <a:buFont typeface="Arial" panose="020B0604020202020204" pitchFamily="34" charset="0"/>
              <a:buNone/>
            </a:pPr>
            <a:r>
              <a:rPr lang="en-US" sz="1800" b="1" i="0" dirty="0">
                <a:solidFill>
                  <a:srgbClr val="000000"/>
                </a:solidFill>
                <a:effectLst/>
                <a:latin typeface="Segoe UI, sans-serif"/>
              </a:rPr>
              <a:t>(1 Corinthians 15:58), </a:t>
            </a:r>
            <a:r>
              <a:rPr lang="en-US" sz="1800" b="0" i="1" dirty="0">
                <a:solidFill>
                  <a:srgbClr val="000000"/>
                </a:solidFill>
                <a:effectLst/>
                <a:latin typeface="Segoe UI, sans-serif"/>
              </a:rPr>
              <a:t>“</a:t>
            </a:r>
            <a:r>
              <a:rPr lang="en-US" sz="2800" i="1" dirty="0"/>
              <a:t>Therefore, my beloved brethren, be steadfast, immovable, always abounding in the work of the Lord, knowing that your labor is not in vain in the Lord.”</a:t>
            </a:r>
            <a:endParaRPr lang="en-US" sz="1800" b="0" i="1" dirty="0">
              <a:solidFill>
                <a:srgbClr val="000000"/>
              </a:solidFill>
              <a:effectLst/>
              <a:latin typeface="Segoe UI, sans-serif"/>
            </a:endParaRPr>
          </a:p>
          <a:p>
            <a:pPr marL="742950" lvl="1" indent="-285750" algn="l">
              <a:spcAft>
                <a:spcPts val="0"/>
              </a:spcAft>
              <a:buFont typeface="Arial" panose="020B0604020202020204" pitchFamily="34" charset="0"/>
              <a:buChar char="•"/>
            </a:pPr>
            <a:r>
              <a:rPr lang="en-US" sz="1800" b="1" i="0" dirty="0">
                <a:solidFill>
                  <a:srgbClr val="000000"/>
                </a:solidFill>
                <a:effectLst/>
                <a:latin typeface="Segoe UI, sans-serif"/>
              </a:rPr>
              <a:t>Steadfastness in prayer is especially important during times of distress.</a:t>
            </a:r>
          </a:p>
          <a:p>
            <a:pPr marL="0" lvl="0" indent="0" algn="l">
              <a:spcAft>
                <a:spcPts val="0"/>
              </a:spcAft>
              <a:buFont typeface="Arial" panose="020B0604020202020204" pitchFamily="34" charset="0"/>
              <a:buNone/>
            </a:pPr>
            <a:r>
              <a:rPr lang="en-US" sz="1800" b="1" i="0" dirty="0">
                <a:solidFill>
                  <a:srgbClr val="000000"/>
                </a:solidFill>
                <a:effectLst/>
                <a:latin typeface="Segoe UI, sans-serif"/>
              </a:rPr>
              <a:t>(Ephesians 6:18-20), [Part of the whole armor of God text], </a:t>
            </a:r>
            <a:r>
              <a:rPr lang="en-US" sz="1800" b="0" i="1" dirty="0">
                <a:solidFill>
                  <a:srgbClr val="000000"/>
                </a:solidFill>
                <a:effectLst/>
                <a:latin typeface="Segoe UI, sans-serif"/>
              </a:rPr>
              <a:t>“</a:t>
            </a:r>
            <a:r>
              <a:rPr lang="en-US" sz="2800" i="1" dirty="0"/>
              <a:t>praying always with all prayer and supplication in the Spirit, being watchful to this end with all perseverance and supplication for all the saints—</a:t>
            </a:r>
            <a:r>
              <a:rPr lang="en-US" sz="2800" i="1" baseline="30000" dirty="0"/>
              <a:t> 19</a:t>
            </a:r>
            <a:r>
              <a:rPr lang="en-US" sz="2800" i="1" dirty="0"/>
              <a:t> and for me, that utterance may be given to me, that I may open my mouth boldly to make known the mystery of the gospel,</a:t>
            </a:r>
            <a:r>
              <a:rPr lang="en-US" sz="2800" i="1" baseline="30000" dirty="0"/>
              <a:t> 20</a:t>
            </a:r>
            <a:r>
              <a:rPr lang="en-US" sz="2800" i="1" dirty="0"/>
              <a:t> for which I am an ambassador in chains; that in it I may speak boldly, as I ought to speak.”</a:t>
            </a:r>
          </a:p>
          <a:p>
            <a:pPr marL="1200150" lvl="2" indent="-285750" algn="l">
              <a:spcAft>
                <a:spcPts val="0"/>
              </a:spcAft>
              <a:buFont typeface="Arial" panose="020B0604020202020204" pitchFamily="34" charset="0"/>
              <a:buChar char="•"/>
            </a:pPr>
            <a:r>
              <a:rPr lang="en-US" sz="1800" b="0" i="0" dirty="0">
                <a:solidFill>
                  <a:srgbClr val="000000"/>
                </a:solidFill>
                <a:effectLst/>
                <a:latin typeface="Segoe UI, sans-serif"/>
              </a:rPr>
              <a:t>Helps one to withstand the devil</a:t>
            </a:r>
          </a:p>
          <a:p>
            <a:pPr marL="1200150" lvl="2" indent="-285750" algn="l">
              <a:spcAft>
                <a:spcPts val="0"/>
              </a:spcAft>
              <a:buFont typeface="Arial" panose="020B0604020202020204" pitchFamily="34" charset="0"/>
              <a:buChar char="•"/>
            </a:pPr>
            <a:r>
              <a:rPr lang="en-US" sz="1800" b="0" i="0" dirty="0">
                <a:solidFill>
                  <a:srgbClr val="000000"/>
                </a:solidFill>
                <a:effectLst/>
                <a:latin typeface="Segoe UI, sans-serif"/>
              </a:rPr>
              <a:t>Supplications for others enlists God’s help for them in the midst of their “chains”</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561405-F20F-44E7-A51C-19CF1295F12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41525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1" i="0" dirty="0">
                <a:solidFill>
                  <a:srgbClr val="000000"/>
                </a:solidFill>
                <a:effectLst/>
                <a:latin typeface="Segoe UI, sans-serif"/>
              </a:rPr>
              <a:t>Their prayers addressed the deep needs of the time</a:t>
            </a:r>
          </a:p>
          <a:p>
            <a:pPr marL="742950" lvl="1" indent="-285750" algn="l">
              <a:buFont typeface="Arial" panose="020B0604020202020204" pitchFamily="34" charset="0"/>
              <a:buChar char="•"/>
            </a:pPr>
            <a:r>
              <a:rPr lang="en-US" sz="1800" b="1" i="0" dirty="0">
                <a:solidFill>
                  <a:srgbClr val="000000"/>
                </a:solidFill>
                <a:effectLst/>
                <a:latin typeface="Segoe UI, sans-serif"/>
              </a:rPr>
              <a:t>Example:  Prayers for the furtherance of the gospel, and courage for those who preach it.</a:t>
            </a:r>
          </a:p>
          <a:p>
            <a:pPr algn="l"/>
            <a:r>
              <a:rPr lang="en-US" sz="1800" b="1" i="0" dirty="0">
                <a:solidFill>
                  <a:srgbClr val="000000"/>
                </a:solidFill>
                <a:effectLst/>
                <a:latin typeface="Segoe UI, sans-serif"/>
              </a:rPr>
              <a:t>(Ephesians 6:18-19), </a:t>
            </a:r>
            <a:r>
              <a:rPr lang="en-US" sz="1800" b="0" i="1" dirty="0">
                <a:solidFill>
                  <a:srgbClr val="000000"/>
                </a:solidFill>
                <a:effectLst/>
                <a:latin typeface="Segoe UI, sans-serif"/>
              </a:rPr>
              <a:t>“</a:t>
            </a:r>
            <a:r>
              <a:rPr lang="en-US" sz="2800" b="0" i="1" dirty="0"/>
              <a:t>praying always with all prayer and supplication in the Spirit, being watchful to this end with all perseverance and supplication for all the saints—</a:t>
            </a:r>
            <a:r>
              <a:rPr lang="en-US" sz="2800" b="0" i="1" baseline="30000" dirty="0"/>
              <a:t> 19</a:t>
            </a:r>
            <a:r>
              <a:rPr lang="en-US" sz="2800" b="0" i="1" dirty="0"/>
              <a:t> and for me, that utterance may be given to me, that I may open my mouth boldly to make known the mystery of the gospel.”</a:t>
            </a:r>
          </a:p>
          <a:p>
            <a:pPr marL="742950" lvl="1" indent="-285750" algn="l">
              <a:buFont typeface="Arial" panose="020B0604020202020204" pitchFamily="34" charset="0"/>
              <a:buChar char="•"/>
            </a:pPr>
            <a:r>
              <a:rPr lang="en-US" sz="1800" b="1" i="0" dirty="0">
                <a:solidFill>
                  <a:srgbClr val="000000"/>
                </a:solidFill>
                <a:effectLst/>
                <a:latin typeface="Segoe UI, sans-serif"/>
              </a:rPr>
              <a:t>Prayers for the gospel to be spread through preaching</a:t>
            </a:r>
          </a:p>
          <a:p>
            <a:pPr marL="0" lvl="0" indent="0" algn="l">
              <a:buFont typeface="Arial" panose="020B0604020202020204" pitchFamily="34" charset="0"/>
              <a:buNone/>
            </a:pPr>
            <a:r>
              <a:rPr lang="en-US" sz="1800" b="1" i="0" dirty="0">
                <a:solidFill>
                  <a:srgbClr val="000000"/>
                </a:solidFill>
                <a:effectLst/>
                <a:latin typeface="Segoe UI, sans-serif"/>
              </a:rPr>
              <a:t>(Acts 13:3), [church at Antioch, re: Paul &amp; Barnabas’ preaching trip],  </a:t>
            </a:r>
            <a:r>
              <a:rPr lang="en-US" sz="1800" b="0" i="1" dirty="0">
                <a:solidFill>
                  <a:srgbClr val="000000"/>
                </a:solidFill>
                <a:effectLst/>
                <a:latin typeface="Segoe UI, sans-serif"/>
              </a:rPr>
              <a:t>”</a:t>
            </a:r>
            <a:r>
              <a:rPr lang="en-US" sz="2800" b="0" i="1" dirty="0"/>
              <a:t>Then, having fasted and prayed, and laid hands on them, they sent them away.”</a:t>
            </a:r>
            <a:endParaRPr lang="en-US" sz="1800" b="0" i="1" dirty="0">
              <a:solidFill>
                <a:srgbClr val="000000"/>
              </a:solidFill>
              <a:effectLst/>
              <a:latin typeface="Segoe UI, sans-serif"/>
            </a:endParaRPr>
          </a:p>
          <a:p>
            <a:pPr marL="742950" lvl="1" indent="-285750" algn="l">
              <a:buFont typeface="Arial" panose="020B0604020202020204" pitchFamily="34" charset="0"/>
              <a:buChar char="•"/>
            </a:pPr>
            <a:r>
              <a:rPr lang="en-US" sz="1800" b="1" i="0" dirty="0">
                <a:solidFill>
                  <a:srgbClr val="000000"/>
                </a:solidFill>
                <a:effectLst/>
                <a:latin typeface="Segoe UI, sans-serif"/>
              </a:rPr>
              <a:t>Prayers for Peter who was imprisoned for preaching the truth</a:t>
            </a:r>
          </a:p>
          <a:p>
            <a:pPr marL="0" lvl="0" indent="0" algn="l">
              <a:buFont typeface="Arial" panose="020B0604020202020204" pitchFamily="34" charset="0"/>
              <a:buNone/>
            </a:pPr>
            <a:r>
              <a:rPr lang="en-US" sz="1800" b="1" i="0" dirty="0">
                <a:solidFill>
                  <a:srgbClr val="000000"/>
                </a:solidFill>
                <a:effectLst/>
                <a:latin typeface="Segoe UI, sans-serif"/>
              </a:rPr>
              <a:t>(Acts 12:5,12), (5), </a:t>
            </a:r>
            <a:r>
              <a:rPr lang="en-US" sz="1800" b="0" i="1" dirty="0">
                <a:solidFill>
                  <a:srgbClr val="000000"/>
                </a:solidFill>
                <a:effectLst/>
                <a:latin typeface="Segoe UI, sans-serif"/>
              </a:rPr>
              <a:t>“</a:t>
            </a:r>
            <a:r>
              <a:rPr lang="en-US" sz="2800" b="0" i="1" dirty="0"/>
              <a:t>Peter was therefore kept in prison, but constant prayer was offered to God for him by the church.”</a:t>
            </a:r>
            <a:r>
              <a:rPr lang="en-US" sz="1800" b="0" i="1" dirty="0">
                <a:solidFill>
                  <a:srgbClr val="000000"/>
                </a:solidFill>
                <a:effectLst/>
                <a:latin typeface="Segoe UI, sans-serif"/>
              </a:rPr>
              <a:t>   </a:t>
            </a:r>
            <a:r>
              <a:rPr lang="en-US" sz="1800" b="1" i="0" dirty="0">
                <a:solidFill>
                  <a:srgbClr val="000000"/>
                </a:solidFill>
                <a:effectLst/>
                <a:latin typeface="Segoe UI, sans-serif"/>
              </a:rPr>
              <a:t>… (12), </a:t>
            </a:r>
            <a:r>
              <a:rPr lang="en-US" sz="1800" b="0" i="1" dirty="0">
                <a:solidFill>
                  <a:srgbClr val="000000"/>
                </a:solidFill>
                <a:effectLst/>
                <a:latin typeface="Segoe UI, sans-serif"/>
              </a:rPr>
              <a:t>“</a:t>
            </a:r>
            <a:r>
              <a:rPr lang="en-US" sz="2800" b="0" i="1" dirty="0"/>
              <a:t>he </a:t>
            </a:r>
            <a:r>
              <a:rPr lang="en-US" sz="2800" dirty="0"/>
              <a:t>[Peter] </a:t>
            </a:r>
            <a:r>
              <a:rPr lang="en-US" sz="2800" b="0" i="1" dirty="0"/>
              <a:t>came to the house of Mary, the mother of John whose surname was Mark, where many were gathered together praying.”</a:t>
            </a:r>
            <a:endParaRPr lang="en-US" sz="1800" b="1" i="0" dirty="0">
              <a:solidFill>
                <a:srgbClr val="000000"/>
              </a:solidFill>
              <a:effectLst/>
              <a:latin typeface="Segoe UI, sans-serif"/>
            </a:endParaRPr>
          </a:p>
          <a:p>
            <a:pPr marL="742950" lvl="1" indent="-285750" algn="l">
              <a:buFont typeface="Arial" panose="020B0604020202020204" pitchFamily="34" charset="0"/>
              <a:buChar char="•"/>
            </a:pPr>
            <a:r>
              <a:rPr lang="en-US" sz="1800" b="1" i="0" dirty="0">
                <a:solidFill>
                  <a:srgbClr val="000000"/>
                </a:solidFill>
                <a:effectLst/>
                <a:latin typeface="Segoe UI, sans-serif"/>
              </a:rPr>
              <a:t>Prayers when appointing elders</a:t>
            </a:r>
          </a:p>
          <a:p>
            <a:pPr marL="0" lvl="0" indent="0" algn="l">
              <a:buFont typeface="Arial" panose="020B0604020202020204" pitchFamily="34" charset="0"/>
              <a:buNone/>
            </a:pPr>
            <a:r>
              <a:rPr lang="en-US" sz="1800" b="1" i="0" dirty="0">
                <a:solidFill>
                  <a:srgbClr val="000000"/>
                </a:solidFill>
                <a:effectLst/>
                <a:latin typeface="Segoe UI, sans-serif"/>
              </a:rPr>
              <a:t>(Acts 14:23), </a:t>
            </a:r>
            <a:r>
              <a:rPr lang="en-US" sz="1800" b="0" i="1" dirty="0">
                <a:solidFill>
                  <a:srgbClr val="000000"/>
                </a:solidFill>
                <a:effectLst/>
                <a:latin typeface="Segoe UI, sans-serif"/>
              </a:rPr>
              <a:t>“</a:t>
            </a:r>
            <a:r>
              <a:rPr lang="en-US" sz="2800" b="0" i="1" dirty="0"/>
              <a:t>So when they </a:t>
            </a:r>
            <a:r>
              <a:rPr lang="en-US" sz="2800" dirty="0"/>
              <a:t>[Barnabas &amp; Paul] </a:t>
            </a:r>
            <a:r>
              <a:rPr lang="en-US" sz="2800" i="1" dirty="0"/>
              <a:t>had appointed elders in every church, and prayed with fasting, they commended them to the Lord in whom they had believed.”</a:t>
            </a:r>
            <a:endParaRPr lang="en-US" sz="1800" b="1" i="1" dirty="0">
              <a:solidFill>
                <a:srgbClr val="000000"/>
              </a:solidFill>
              <a:effectLst/>
              <a:latin typeface="Segoe UI, sans-serif"/>
            </a:endParaRPr>
          </a:p>
          <a:p>
            <a:pPr marL="742950" lvl="1" indent="-285750" algn="l">
              <a:buFont typeface="Arial" panose="020B0604020202020204" pitchFamily="34" charset="0"/>
              <a:buChar char="•"/>
            </a:pPr>
            <a:r>
              <a:rPr lang="en-US" sz="1800" b="1" i="0" dirty="0">
                <a:solidFill>
                  <a:srgbClr val="000000"/>
                </a:solidFill>
                <a:effectLst/>
                <a:latin typeface="Segoe UI, sans-serif"/>
              </a:rPr>
              <a:t>Paul prayed for the elders at Ephesus when leaving them for the last time</a:t>
            </a:r>
          </a:p>
          <a:p>
            <a:pPr marL="0" lvl="0" indent="0" algn="l">
              <a:buFont typeface="Arial" panose="020B0604020202020204" pitchFamily="34" charset="0"/>
              <a:buNone/>
            </a:pPr>
            <a:r>
              <a:rPr lang="en-US" sz="1800" b="1" i="0" dirty="0">
                <a:solidFill>
                  <a:srgbClr val="000000"/>
                </a:solidFill>
                <a:effectLst/>
                <a:latin typeface="Segoe UI, sans-serif"/>
              </a:rPr>
              <a:t>(Acts 20:36-38), </a:t>
            </a:r>
            <a:r>
              <a:rPr lang="en-US" sz="1800" b="0" i="1" dirty="0">
                <a:solidFill>
                  <a:srgbClr val="000000"/>
                </a:solidFill>
                <a:effectLst/>
                <a:latin typeface="Segoe UI, sans-serif"/>
              </a:rPr>
              <a:t>“</a:t>
            </a:r>
            <a:r>
              <a:rPr lang="en-US" sz="2800" b="0" i="1" dirty="0"/>
              <a:t>And when he had said these things, he knelt down and prayed with them all.</a:t>
            </a:r>
            <a:r>
              <a:rPr lang="en-US" sz="2800" b="0" i="1" baseline="30000" dirty="0"/>
              <a:t> 37</a:t>
            </a:r>
            <a:r>
              <a:rPr lang="en-US" sz="2800" b="0" i="1" dirty="0"/>
              <a:t> Then they all wept freely, and fell on Paul's neck and kissed him,</a:t>
            </a:r>
            <a:r>
              <a:rPr lang="en-US" sz="2800" b="0" i="1" baseline="30000" dirty="0"/>
              <a:t> 38</a:t>
            </a:r>
            <a:r>
              <a:rPr lang="en-US" sz="2800" b="0" i="1" dirty="0"/>
              <a:t> sorrowing most of all for the words which he spoke, that they would see his face no more. And they accompanied him to the ship.”</a:t>
            </a:r>
            <a:endParaRPr lang="en-US" sz="1800" b="0" i="1" dirty="0">
              <a:solidFill>
                <a:srgbClr val="000000"/>
              </a:solidFill>
              <a:effectLst/>
              <a:latin typeface="Segoe UI, sans-serif"/>
            </a:endParaRPr>
          </a:p>
          <a:p>
            <a:pPr marL="742950" lvl="1" indent="-285750" algn="l">
              <a:buFont typeface="Arial" panose="020B0604020202020204" pitchFamily="34" charset="0"/>
              <a:buChar char="•"/>
            </a:pPr>
            <a:r>
              <a:rPr lang="en-US" sz="1800" b="1" i="0" dirty="0">
                <a:solidFill>
                  <a:srgbClr val="000000"/>
                </a:solidFill>
                <a:effectLst/>
                <a:latin typeface="Segoe UI, sans-serif"/>
              </a:rPr>
              <a:t>It is appropriate to pray for every need and blessing!</a:t>
            </a:r>
          </a:p>
          <a:p>
            <a:pPr marL="0" lvl="0" indent="0" algn="l">
              <a:buFont typeface="Arial" panose="020B0604020202020204" pitchFamily="34" charset="0"/>
              <a:buNone/>
            </a:pPr>
            <a:r>
              <a:rPr lang="en-US" sz="1800" b="1" i="0" dirty="0">
                <a:solidFill>
                  <a:srgbClr val="000000"/>
                </a:solidFill>
                <a:effectLst/>
                <a:latin typeface="Segoe UI, sans-serif"/>
              </a:rPr>
              <a:t>(Philippians 4:6), </a:t>
            </a:r>
            <a:r>
              <a:rPr lang="en-US" sz="1800" b="0" i="1" dirty="0">
                <a:solidFill>
                  <a:srgbClr val="000000"/>
                </a:solidFill>
                <a:effectLst/>
                <a:latin typeface="Segoe UI, sans-serif"/>
              </a:rPr>
              <a:t>“</a:t>
            </a:r>
            <a:r>
              <a:rPr lang="en-US" sz="2800" b="0" i="1" dirty="0"/>
              <a:t>Be anxious for nothing, but in everything by prayer and supplication, with thanksgiving, let your requests be made known to God.”</a:t>
            </a:r>
            <a:endParaRPr lang="en-US" sz="1800" b="0" i="1" dirty="0">
              <a:solidFill>
                <a:srgbClr val="000000"/>
              </a:solidFill>
              <a:effectLst/>
              <a:latin typeface="Segoe UI, sans-serif"/>
            </a:endParaRPr>
          </a:p>
          <a:p>
            <a:pPr marL="742950" lvl="1" indent="-285750" algn="l">
              <a:buFont typeface="Arial" panose="020B0604020202020204" pitchFamily="34" charset="0"/>
              <a:buChar char="•"/>
            </a:pPr>
            <a:endParaRPr lang="en-US" sz="1800" b="0" i="1" dirty="0">
              <a:solidFill>
                <a:srgbClr val="000000"/>
              </a:solidFill>
              <a:effectLst/>
              <a:latin typeface="Segoe UI, sans-serif"/>
            </a:endParaRPr>
          </a:p>
          <a:p>
            <a:pPr algn="l"/>
            <a:endParaRPr lang="en-US" sz="1800" b="1" i="0" dirty="0">
              <a:solidFill>
                <a:srgbClr val="000000"/>
              </a:solidFill>
              <a:effectLst/>
              <a:latin typeface="Segoe UI, sans-serif"/>
            </a:endParaRPr>
          </a:p>
          <a:p>
            <a:pPr algn="l"/>
            <a:endParaRPr lang="en-US" sz="1800" b="1" i="0" dirty="0">
              <a:solidFill>
                <a:srgbClr val="000000"/>
              </a:solidFill>
              <a:effectLst/>
              <a:latin typeface="Segoe UI, sans-serif"/>
            </a:endParaRPr>
          </a:p>
          <a:p>
            <a:pPr algn="l"/>
            <a:r>
              <a:rPr lang="en-US" sz="1800" b="1" i="0" dirty="0">
                <a:solidFill>
                  <a:srgbClr val="000000"/>
                </a:solidFill>
                <a:effectLst/>
                <a:latin typeface="Segoe UI, sans-serif"/>
              </a:rPr>
              <a:t>.</a:t>
            </a:r>
            <a:r>
              <a:rPr lang="en-US" sz="1800" b="0" i="0" dirty="0">
                <a:solidFill>
                  <a:srgbClr val="000000"/>
                </a:solidFill>
                <a:effectLst/>
                <a:latin typeface="Segoe UI" panose="020B0502040204020203" pitchFamily="34" charset="0"/>
              </a:rPr>
              <a:t> </a:t>
            </a:r>
            <a:r>
              <a:rPr lang="en-US" sz="1800" b="0" i="0" dirty="0">
                <a:solidFill>
                  <a:srgbClr val="000000"/>
                </a:solidFill>
                <a:effectLst/>
                <a:latin typeface="Segoe UI, sans-serif"/>
              </a:rPr>
              <a:t>They prayed for the furtherance of the gospel and for the boldness of those who preached it (Col. 4:3). In sending men to preach that gospel, they prayed (Acts 13:3). By prayer, they were “helping together” with those who preached the word (2 Cor. 1:11). They gathered expressly to pray for Peter when he was imprisoned for preaching the truth (Acts 12:5,12). In appointing both elders and deacons, they prayed (Acts 14:23; 6:6). Elders prayed and wept when the beloved apostle left them saying he would see them no more (Acts 20:36-38). In all needs and blessings, they prayed (Phil 4:6).</a:t>
            </a:r>
            <a:endParaRPr lang="en-US" sz="1800" b="0" i="0" dirty="0">
              <a:solidFill>
                <a:srgbClr val="000000"/>
              </a:solidFill>
              <a:effectLst/>
              <a:latin typeface="Segoe UI" panose="020B0502040204020203"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561405-F20F-44E7-A51C-19CF1295F12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21861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800" b="1" i="0" dirty="0">
                <a:solidFill>
                  <a:srgbClr val="000000"/>
                </a:solidFill>
                <a:effectLst/>
                <a:latin typeface="Segoe UI, sans-serif"/>
              </a:rPr>
              <a:t>They prayed for the forgiveness of sins on behalf of their brethren</a:t>
            </a:r>
          </a:p>
          <a:p>
            <a:pPr algn="l"/>
            <a:r>
              <a:rPr lang="en-US" sz="1800" b="1" i="0" dirty="0">
                <a:solidFill>
                  <a:srgbClr val="000000"/>
                </a:solidFill>
                <a:effectLst/>
                <a:latin typeface="Segoe UI, sans-serif"/>
              </a:rPr>
              <a:t>(James 5:16), </a:t>
            </a:r>
            <a:r>
              <a:rPr lang="en-US" sz="1800" b="0" i="1" dirty="0">
                <a:solidFill>
                  <a:srgbClr val="000000"/>
                </a:solidFill>
                <a:effectLst/>
                <a:latin typeface="Segoe UI, sans-serif"/>
              </a:rPr>
              <a:t>“</a:t>
            </a:r>
            <a:r>
              <a:rPr lang="en-US" sz="2800" b="0" i="1" dirty="0"/>
              <a:t>Confess your trespasses to one another, and pray for one another, that you may be healed. The effective, fervent prayer of a righteous man avails much.”</a:t>
            </a:r>
            <a:endParaRPr lang="en-US" sz="1800" b="0" i="1" dirty="0">
              <a:solidFill>
                <a:srgbClr val="000000"/>
              </a:solidFill>
              <a:effectLst/>
              <a:latin typeface="Segoe UI" panose="020B0502040204020203" pitchFamily="34" charset="0"/>
            </a:endParaRPr>
          </a:p>
          <a:p>
            <a:pPr marL="742950" lvl="1" indent="-285750" algn="l">
              <a:buFont typeface="Arial" panose="020B0604020202020204" pitchFamily="34" charset="0"/>
              <a:buChar char="•"/>
            </a:pPr>
            <a:r>
              <a:rPr lang="en-US" sz="1800" b="0" i="0" dirty="0">
                <a:solidFill>
                  <a:srgbClr val="000000"/>
                </a:solidFill>
                <a:effectLst/>
                <a:latin typeface="Segoe UI, sans-serif"/>
              </a:rPr>
              <a:t>Notice that James’ instruction is followed by a promise: </a:t>
            </a:r>
            <a:r>
              <a:rPr lang="en-US" sz="1800" b="0" i="1" dirty="0">
                <a:solidFill>
                  <a:srgbClr val="000000"/>
                </a:solidFill>
                <a:effectLst/>
                <a:latin typeface="Segoe UI, sans-serif"/>
              </a:rPr>
              <a:t>“The effective, fervent prayer of a righteous man avails much.”</a:t>
            </a:r>
          </a:p>
          <a:p>
            <a:pPr marL="742950" lvl="1" indent="-285750" algn="l">
              <a:buFont typeface="Arial" panose="020B0604020202020204" pitchFamily="34" charset="0"/>
              <a:buChar char="•"/>
            </a:pPr>
            <a:r>
              <a:rPr lang="en-US" sz="1800" b="0" i="0" dirty="0">
                <a:solidFill>
                  <a:srgbClr val="000000"/>
                </a:solidFill>
                <a:effectLst/>
                <a:latin typeface="Segoe UI, sans-serif"/>
              </a:rPr>
              <a:t>Prayer by the church on behalf of brethren guilty of sin was both authorized and effective in N.T. times.</a:t>
            </a:r>
            <a:endParaRPr lang="en-US" sz="1800" b="0" i="0" dirty="0">
              <a:solidFill>
                <a:srgbClr val="000000"/>
              </a:solidFill>
              <a:effectLst/>
              <a:latin typeface="Segoe UI" panose="020B0502040204020203"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561405-F20F-44E7-A51C-19CF1295F12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06748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spcAft>
                <a:spcPts val="0"/>
              </a:spcAft>
            </a:pPr>
            <a:r>
              <a:rPr lang="en-US" sz="1800" b="1" i="0" dirty="0">
                <a:solidFill>
                  <a:srgbClr val="000000"/>
                </a:solidFill>
                <a:effectLst/>
                <a:latin typeface="Segoe UI, sans-serif"/>
              </a:rPr>
              <a:t>They prayed in faith</a:t>
            </a:r>
          </a:p>
          <a:p>
            <a:pPr algn="l">
              <a:spcAft>
                <a:spcPts val="0"/>
              </a:spcAft>
            </a:pPr>
            <a:r>
              <a:rPr lang="en-US" sz="1800" b="1" i="0" dirty="0">
                <a:solidFill>
                  <a:srgbClr val="000000"/>
                </a:solidFill>
                <a:effectLst/>
                <a:latin typeface="Segoe UI, sans-serif"/>
              </a:rPr>
              <a:t>(James 1:5-8), </a:t>
            </a:r>
            <a:r>
              <a:rPr lang="en-US" sz="1800" b="0" i="1" dirty="0">
                <a:solidFill>
                  <a:srgbClr val="000000"/>
                </a:solidFill>
                <a:effectLst/>
                <a:latin typeface="Segoe UI, sans-serif"/>
              </a:rPr>
              <a:t>“</a:t>
            </a:r>
            <a:r>
              <a:rPr lang="en-US" sz="2800" b="0" i="1" dirty="0"/>
              <a:t>If any of you lacks wisdom, let him ask of God, who gives to all liberally and without reproach, and it will be given to him.</a:t>
            </a:r>
            <a:r>
              <a:rPr lang="en-US" sz="2800" b="0" i="1" baseline="30000" dirty="0"/>
              <a:t> 6</a:t>
            </a:r>
            <a:r>
              <a:rPr lang="en-US" sz="2800" b="0" i="1" dirty="0"/>
              <a:t> But let him ask in faith, with no doubting, for he who doubts is like a wave of the sea driven and tossed by the wind.</a:t>
            </a:r>
            <a:r>
              <a:rPr lang="en-US" sz="2800" b="0" i="1" baseline="30000" dirty="0"/>
              <a:t> 7</a:t>
            </a:r>
            <a:r>
              <a:rPr lang="en-US" sz="2800" b="0" i="1" dirty="0"/>
              <a:t> For let not that man suppose that he will receive anything from the Lord;</a:t>
            </a:r>
            <a:r>
              <a:rPr lang="en-US" sz="2800" b="0" i="1" baseline="30000" dirty="0"/>
              <a:t> 8</a:t>
            </a:r>
            <a:r>
              <a:rPr lang="en-US" sz="2800" b="0" i="1" dirty="0"/>
              <a:t> he is a double-minded man, unstable in all his ways.”</a:t>
            </a:r>
          </a:p>
          <a:p>
            <a:pPr marL="742950" lvl="1" indent="-285750" algn="l">
              <a:spcAft>
                <a:spcPts val="0"/>
              </a:spcAft>
              <a:buFont typeface="Arial" panose="020B0604020202020204" pitchFamily="34" charset="0"/>
              <a:buChar char="•"/>
            </a:pPr>
            <a:r>
              <a:rPr lang="en-US" sz="1800" b="0" i="0" dirty="0">
                <a:solidFill>
                  <a:srgbClr val="000000"/>
                </a:solidFill>
                <a:effectLst/>
                <a:latin typeface="Segoe UI, sans-serif"/>
              </a:rPr>
              <a:t>Since faith comes from the word of God (Rom. 10:17), their prayers were in harmony with truth. </a:t>
            </a:r>
          </a:p>
          <a:p>
            <a:pPr marL="742950" lvl="1" indent="-285750" algn="l">
              <a:spcAft>
                <a:spcPts val="0"/>
              </a:spcAft>
              <a:buFont typeface="Arial" panose="020B0604020202020204" pitchFamily="34" charset="0"/>
              <a:buChar char="•"/>
            </a:pPr>
            <a:r>
              <a:rPr lang="en-US" sz="1800" b="0" i="0" dirty="0">
                <a:solidFill>
                  <a:srgbClr val="000000"/>
                </a:solidFill>
                <a:effectLst/>
                <a:latin typeface="Segoe UI, sans-serif"/>
              </a:rPr>
              <a:t>Faith also dispels doubt which makes any act of worship, prayer included, unacceptable to God.</a:t>
            </a:r>
            <a:endParaRPr lang="en-US" sz="1800" b="0" i="0" dirty="0">
              <a:solidFill>
                <a:srgbClr val="000000"/>
              </a:solidFill>
              <a:effectLst/>
              <a:latin typeface="Segoe UI" panose="020B0502040204020203"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561405-F20F-44E7-A51C-19CF1295F12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8580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dirty="0">
                <a:solidFill>
                  <a:srgbClr val="000000"/>
                </a:solidFill>
                <a:effectLst/>
                <a:latin typeface="Segoe UI, sans-serif"/>
              </a:rPr>
              <a:t>When first century saints prayed acceptably to God, their prayers went up as sweet incense to His throne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dirty="0">
                <a:solidFill>
                  <a:srgbClr val="000000"/>
                </a:solidFill>
                <a:effectLst/>
                <a:latin typeface="Segoe UI, sans-serif"/>
              </a:rPr>
              <a:t>(Revelation 5:8), </a:t>
            </a:r>
            <a:r>
              <a:rPr lang="en-US" sz="1200" b="0" i="1" dirty="0">
                <a:solidFill>
                  <a:srgbClr val="000000"/>
                </a:solidFill>
                <a:effectLst/>
                <a:latin typeface="Segoe UI, sans-serif"/>
              </a:rPr>
              <a:t>“</a:t>
            </a:r>
            <a:r>
              <a:rPr lang="en-US" i="1" dirty="0"/>
              <a:t>Now when He had taken the scroll, the four living creatures and the twenty-four elders fell down before the Lamb, each having a harp, and golden bowls full of incense, which are the prayers of the saints.”</a:t>
            </a:r>
            <a:endParaRPr lang="en-US" sz="1200" b="0" i="1" dirty="0">
              <a:solidFill>
                <a:srgbClr val="000000"/>
              </a:solidFill>
              <a:effectLst/>
              <a:latin typeface="Segoe UI, sans-serif"/>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i="0" dirty="0">
                <a:solidFill>
                  <a:srgbClr val="000000"/>
                </a:solidFill>
                <a:effectLst/>
                <a:latin typeface="Segoe UI, sans-serif"/>
              </a:rPr>
              <a:t>We have the same opportunity today if we pray acceptably as they did</a:t>
            </a:r>
            <a:r>
              <a:rPr lang="en-US" sz="1200" b="0" i="0" dirty="0">
                <a:solidFill>
                  <a:srgbClr val="000000"/>
                </a:solidFill>
                <a:effectLst/>
                <a:latin typeface="Segoe UI, sans-serif"/>
              </a:rPr>
              <a:t>.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dirty="0">
                <a:solidFill>
                  <a:srgbClr val="000000"/>
                </a:solidFill>
                <a:effectLst/>
                <a:latin typeface="Segoe UI, sans-serif"/>
              </a:rPr>
              <a:t>Let us never look lightly upon approaching God in prayer as we assemble together.</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1" i="0" dirty="0">
                <a:solidFill>
                  <a:srgbClr val="000000"/>
                </a:solidFill>
                <a:effectLst/>
                <a:latin typeface="Segoe UI, sans-serif"/>
              </a:rPr>
              <a:t>We come before the Almighty when we do so.</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dirty="0">
                <a:solidFill>
                  <a:srgbClr val="000000"/>
                </a:solidFill>
                <a:effectLst/>
                <a:latin typeface="Segoe UI, sans-serif"/>
              </a:rPr>
              <a:t>Let us address Him in reverence and praise, knowing that He cares for us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b="1" i="0" dirty="0">
                <a:solidFill>
                  <a:srgbClr val="000000"/>
                </a:solidFill>
                <a:effectLst/>
                <a:latin typeface="Segoe UI, sans-serif"/>
              </a:rPr>
              <a:t>(1 Peter 5:6-7), </a:t>
            </a:r>
            <a:r>
              <a:rPr lang="en-US" sz="1200" b="0" i="1" dirty="0">
                <a:solidFill>
                  <a:srgbClr val="000000"/>
                </a:solidFill>
                <a:effectLst/>
                <a:latin typeface="Segoe UI, sans-serif"/>
              </a:rPr>
              <a:t>“</a:t>
            </a:r>
            <a:r>
              <a:rPr lang="en-US" b="0" i="1" dirty="0"/>
              <a:t>Therefore humble yourselves under the mighty hand of God, that He may exalt you in due time,</a:t>
            </a:r>
            <a:r>
              <a:rPr lang="en-US" b="0" i="1" baseline="30000" dirty="0"/>
              <a:t> 7</a:t>
            </a:r>
            <a:r>
              <a:rPr lang="en-US" b="0" i="1" dirty="0"/>
              <a:t> casting all your care upon Him, for He cares for you.”</a:t>
            </a:r>
            <a:endParaRPr lang="en-US" sz="1200" b="0" i="1" dirty="0">
              <a:solidFill>
                <a:srgbClr val="000000"/>
              </a:solidFill>
              <a:effectLst/>
              <a:latin typeface="Segoe UI" panose="020B0502040204020203" pitchFamily="34"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561405-F20F-44E7-A51C-19CF1295F12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828770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561405-F20F-44E7-A51C-19CF1295F12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822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24CB6-57F0-4302-B733-721C18FE2FF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CE391F7-7DA4-44CB-B08A-B17D43BC39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95A77D7-51E9-45AE-8F84-9DE7924DC1BC}"/>
              </a:ext>
            </a:extLst>
          </p:cNvPr>
          <p:cNvSpPr>
            <a:spLocks noGrp="1"/>
          </p:cNvSpPr>
          <p:nvPr>
            <p:ph type="dt" sz="half" idx="10"/>
          </p:nvPr>
        </p:nvSpPr>
        <p:spPr/>
        <p:txBody>
          <a:bodyPr/>
          <a:lstStyle/>
          <a:p>
            <a:fld id="{E80C8550-483B-4019-89ED-264AE0BCD1EB}" type="datetimeFigureOut">
              <a:rPr lang="en-US" smtClean="0"/>
              <a:t>8/1/2020</a:t>
            </a:fld>
            <a:endParaRPr lang="en-US"/>
          </a:p>
        </p:txBody>
      </p:sp>
      <p:sp>
        <p:nvSpPr>
          <p:cNvPr id="5" name="Footer Placeholder 4">
            <a:extLst>
              <a:ext uri="{FF2B5EF4-FFF2-40B4-BE49-F238E27FC236}">
                <a16:creationId xmlns:a16="http://schemas.microsoft.com/office/drawing/2014/main" id="{A85AD342-BC3D-4647-BBB8-6C49270489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5C59E4-6387-448B-8844-10C3C66780F6}"/>
              </a:ext>
            </a:extLst>
          </p:cNvPr>
          <p:cNvSpPr>
            <a:spLocks noGrp="1"/>
          </p:cNvSpPr>
          <p:nvPr>
            <p:ph type="sldNum" sz="quarter" idx="12"/>
          </p:nvPr>
        </p:nvSpPr>
        <p:spPr/>
        <p:txBody>
          <a:bodyPr/>
          <a:lstStyle/>
          <a:p>
            <a:fld id="{7070BB6A-E9FE-4CFD-90C3-F1C9FAE6FF7F}" type="slidenum">
              <a:rPr lang="en-US" smtClean="0"/>
              <a:t>‹#›</a:t>
            </a:fld>
            <a:endParaRPr lang="en-US"/>
          </a:p>
        </p:txBody>
      </p:sp>
    </p:spTree>
    <p:extLst>
      <p:ext uri="{BB962C8B-B14F-4D97-AF65-F5344CB8AC3E}">
        <p14:creationId xmlns:p14="http://schemas.microsoft.com/office/powerpoint/2010/main" val="683147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34CA0-6013-4D7B-B198-F2B8D35658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9E3C4BB-8670-4066-804F-77F4FA61E0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8919EA-B991-4DB8-BB59-F3D09ED0070B}"/>
              </a:ext>
            </a:extLst>
          </p:cNvPr>
          <p:cNvSpPr>
            <a:spLocks noGrp="1"/>
          </p:cNvSpPr>
          <p:nvPr>
            <p:ph type="dt" sz="half" idx="10"/>
          </p:nvPr>
        </p:nvSpPr>
        <p:spPr/>
        <p:txBody>
          <a:bodyPr/>
          <a:lstStyle/>
          <a:p>
            <a:fld id="{E80C8550-483B-4019-89ED-264AE0BCD1EB}" type="datetimeFigureOut">
              <a:rPr lang="en-US" smtClean="0"/>
              <a:t>8/1/2020</a:t>
            </a:fld>
            <a:endParaRPr lang="en-US"/>
          </a:p>
        </p:txBody>
      </p:sp>
      <p:sp>
        <p:nvSpPr>
          <p:cNvPr id="5" name="Footer Placeholder 4">
            <a:extLst>
              <a:ext uri="{FF2B5EF4-FFF2-40B4-BE49-F238E27FC236}">
                <a16:creationId xmlns:a16="http://schemas.microsoft.com/office/drawing/2014/main" id="{CBC119F4-E50C-4646-B826-9D3D75308E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7EA9B9-0A39-4308-A43C-DC4EDABF5428}"/>
              </a:ext>
            </a:extLst>
          </p:cNvPr>
          <p:cNvSpPr>
            <a:spLocks noGrp="1"/>
          </p:cNvSpPr>
          <p:nvPr>
            <p:ph type="sldNum" sz="quarter" idx="12"/>
          </p:nvPr>
        </p:nvSpPr>
        <p:spPr/>
        <p:txBody>
          <a:bodyPr/>
          <a:lstStyle/>
          <a:p>
            <a:fld id="{7070BB6A-E9FE-4CFD-90C3-F1C9FAE6FF7F}" type="slidenum">
              <a:rPr lang="en-US" smtClean="0"/>
              <a:t>‹#›</a:t>
            </a:fld>
            <a:endParaRPr lang="en-US"/>
          </a:p>
        </p:txBody>
      </p:sp>
    </p:spTree>
    <p:extLst>
      <p:ext uri="{BB962C8B-B14F-4D97-AF65-F5344CB8AC3E}">
        <p14:creationId xmlns:p14="http://schemas.microsoft.com/office/powerpoint/2010/main" val="752798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BFC36B-8C37-4F2A-BB1D-B9AD5DF33DC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D1FC50-0BAD-481A-8F13-45C18353876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184332-86B9-4DFB-90F2-46051B2A1793}"/>
              </a:ext>
            </a:extLst>
          </p:cNvPr>
          <p:cNvSpPr>
            <a:spLocks noGrp="1"/>
          </p:cNvSpPr>
          <p:nvPr>
            <p:ph type="dt" sz="half" idx="10"/>
          </p:nvPr>
        </p:nvSpPr>
        <p:spPr/>
        <p:txBody>
          <a:bodyPr/>
          <a:lstStyle/>
          <a:p>
            <a:fld id="{E80C8550-483B-4019-89ED-264AE0BCD1EB}" type="datetimeFigureOut">
              <a:rPr lang="en-US" smtClean="0"/>
              <a:t>8/1/2020</a:t>
            </a:fld>
            <a:endParaRPr lang="en-US"/>
          </a:p>
        </p:txBody>
      </p:sp>
      <p:sp>
        <p:nvSpPr>
          <p:cNvPr id="5" name="Footer Placeholder 4">
            <a:extLst>
              <a:ext uri="{FF2B5EF4-FFF2-40B4-BE49-F238E27FC236}">
                <a16:creationId xmlns:a16="http://schemas.microsoft.com/office/drawing/2014/main" id="{52C9D6F5-E6FD-4932-B4D7-95694F91BE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776925-7A9F-4E4C-AED3-62C328044169}"/>
              </a:ext>
            </a:extLst>
          </p:cNvPr>
          <p:cNvSpPr>
            <a:spLocks noGrp="1"/>
          </p:cNvSpPr>
          <p:nvPr>
            <p:ph type="sldNum" sz="quarter" idx="12"/>
          </p:nvPr>
        </p:nvSpPr>
        <p:spPr/>
        <p:txBody>
          <a:bodyPr/>
          <a:lstStyle/>
          <a:p>
            <a:fld id="{7070BB6A-E9FE-4CFD-90C3-F1C9FAE6FF7F}" type="slidenum">
              <a:rPr lang="en-US" smtClean="0"/>
              <a:t>‹#›</a:t>
            </a:fld>
            <a:endParaRPr lang="en-US"/>
          </a:p>
        </p:txBody>
      </p:sp>
    </p:spTree>
    <p:extLst>
      <p:ext uri="{BB962C8B-B14F-4D97-AF65-F5344CB8AC3E}">
        <p14:creationId xmlns:p14="http://schemas.microsoft.com/office/powerpoint/2010/main" val="3798857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2EB147-72A9-46CD-B63F-073F0B9EC4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2E2900-11AD-4D61-AAB5-508CDF20B5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94F468-92B4-4CE2-867B-F20E8C9C518F}"/>
              </a:ext>
            </a:extLst>
          </p:cNvPr>
          <p:cNvSpPr>
            <a:spLocks noGrp="1"/>
          </p:cNvSpPr>
          <p:nvPr>
            <p:ph type="dt" sz="half" idx="10"/>
          </p:nvPr>
        </p:nvSpPr>
        <p:spPr/>
        <p:txBody>
          <a:bodyPr/>
          <a:lstStyle/>
          <a:p>
            <a:fld id="{E80C8550-483B-4019-89ED-264AE0BCD1EB}" type="datetimeFigureOut">
              <a:rPr lang="en-US" smtClean="0"/>
              <a:t>8/1/2020</a:t>
            </a:fld>
            <a:endParaRPr lang="en-US"/>
          </a:p>
        </p:txBody>
      </p:sp>
      <p:sp>
        <p:nvSpPr>
          <p:cNvPr id="5" name="Footer Placeholder 4">
            <a:extLst>
              <a:ext uri="{FF2B5EF4-FFF2-40B4-BE49-F238E27FC236}">
                <a16:creationId xmlns:a16="http://schemas.microsoft.com/office/drawing/2014/main" id="{0BDD377A-AB49-4CA3-BB9B-5FA6B11BE6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6BCBAF-A3F0-446F-B24C-236B8126C9BB}"/>
              </a:ext>
            </a:extLst>
          </p:cNvPr>
          <p:cNvSpPr>
            <a:spLocks noGrp="1"/>
          </p:cNvSpPr>
          <p:nvPr>
            <p:ph type="sldNum" sz="quarter" idx="12"/>
          </p:nvPr>
        </p:nvSpPr>
        <p:spPr/>
        <p:txBody>
          <a:bodyPr/>
          <a:lstStyle/>
          <a:p>
            <a:fld id="{7070BB6A-E9FE-4CFD-90C3-F1C9FAE6FF7F}" type="slidenum">
              <a:rPr lang="en-US" smtClean="0"/>
              <a:t>‹#›</a:t>
            </a:fld>
            <a:endParaRPr lang="en-US"/>
          </a:p>
        </p:txBody>
      </p:sp>
    </p:spTree>
    <p:extLst>
      <p:ext uri="{BB962C8B-B14F-4D97-AF65-F5344CB8AC3E}">
        <p14:creationId xmlns:p14="http://schemas.microsoft.com/office/powerpoint/2010/main" val="1089445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4750D-AFE9-4A46-B126-6E6B53A2AF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A9D1E2-2810-46B8-A2DB-F1DFFE51B9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22121E-7E82-4C00-AC94-B50EF2A54205}"/>
              </a:ext>
            </a:extLst>
          </p:cNvPr>
          <p:cNvSpPr>
            <a:spLocks noGrp="1"/>
          </p:cNvSpPr>
          <p:nvPr>
            <p:ph type="dt" sz="half" idx="10"/>
          </p:nvPr>
        </p:nvSpPr>
        <p:spPr/>
        <p:txBody>
          <a:bodyPr/>
          <a:lstStyle/>
          <a:p>
            <a:fld id="{E80C8550-483B-4019-89ED-264AE0BCD1EB}" type="datetimeFigureOut">
              <a:rPr lang="en-US" smtClean="0"/>
              <a:t>8/1/2020</a:t>
            </a:fld>
            <a:endParaRPr lang="en-US"/>
          </a:p>
        </p:txBody>
      </p:sp>
      <p:sp>
        <p:nvSpPr>
          <p:cNvPr id="5" name="Footer Placeholder 4">
            <a:extLst>
              <a:ext uri="{FF2B5EF4-FFF2-40B4-BE49-F238E27FC236}">
                <a16:creationId xmlns:a16="http://schemas.microsoft.com/office/drawing/2014/main" id="{42A2ADF3-6E03-4278-9890-B28B903ACB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E8B7F5-B64A-414F-87AE-02219136D462}"/>
              </a:ext>
            </a:extLst>
          </p:cNvPr>
          <p:cNvSpPr>
            <a:spLocks noGrp="1"/>
          </p:cNvSpPr>
          <p:nvPr>
            <p:ph type="sldNum" sz="quarter" idx="12"/>
          </p:nvPr>
        </p:nvSpPr>
        <p:spPr/>
        <p:txBody>
          <a:bodyPr/>
          <a:lstStyle/>
          <a:p>
            <a:fld id="{7070BB6A-E9FE-4CFD-90C3-F1C9FAE6FF7F}" type="slidenum">
              <a:rPr lang="en-US" smtClean="0"/>
              <a:t>‹#›</a:t>
            </a:fld>
            <a:endParaRPr lang="en-US"/>
          </a:p>
        </p:txBody>
      </p:sp>
    </p:spTree>
    <p:extLst>
      <p:ext uri="{BB962C8B-B14F-4D97-AF65-F5344CB8AC3E}">
        <p14:creationId xmlns:p14="http://schemas.microsoft.com/office/powerpoint/2010/main" val="2962211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2D5E5-2BB8-429B-99CF-D139AEEE62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11ED4E-8CBA-4DBC-B15C-C403A87077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46A84BF-9308-4181-BC51-313D29F01B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BBD0E8C-B1B6-4EE8-96D0-CB95552764F9}"/>
              </a:ext>
            </a:extLst>
          </p:cNvPr>
          <p:cNvSpPr>
            <a:spLocks noGrp="1"/>
          </p:cNvSpPr>
          <p:nvPr>
            <p:ph type="dt" sz="half" idx="10"/>
          </p:nvPr>
        </p:nvSpPr>
        <p:spPr/>
        <p:txBody>
          <a:bodyPr/>
          <a:lstStyle/>
          <a:p>
            <a:fld id="{E80C8550-483B-4019-89ED-264AE0BCD1EB}" type="datetimeFigureOut">
              <a:rPr lang="en-US" smtClean="0"/>
              <a:t>8/1/2020</a:t>
            </a:fld>
            <a:endParaRPr lang="en-US"/>
          </a:p>
        </p:txBody>
      </p:sp>
      <p:sp>
        <p:nvSpPr>
          <p:cNvPr id="6" name="Footer Placeholder 5">
            <a:extLst>
              <a:ext uri="{FF2B5EF4-FFF2-40B4-BE49-F238E27FC236}">
                <a16:creationId xmlns:a16="http://schemas.microsoft.com/office/drawing/2014/main" id="{E0326102-DA9D-418B-AF3F-92B77AD76C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15B2B3-CCE0-44E4-BEBA-5131CBCD64D6}"/>
              </a:ext>
            </a:extLst>
          </p:cNvPr>
          <p:cNvSpPr>
            <a:spLocks noGrp="1"/>
          </p:cNvSpPr>
          <p:nvPr>
            <p:ph type="sldNum" sz="quarter" idx="12"/>
          </p:nvPr>
        </p:nvSpPr>
        <p:spPr/>
        <p:txBody>
          <a:bodyPr/>
          <a:lstStyle/>
          <a:p>
            <a:fld id="{7070BB6A-E9FE-4CFD-90C3-F1C9FAE6FF7F}" type="slidenum">
              <a:rPr lang="en-US" smtClean="0"/>
              <a:t>‹#›</a:t>
            </a:fld>
            <a:endParaRPr lang="en-US"/>
          </a:p>
        </p:txBody>
      </p:sp>
    </p:spTree>
    <p:extLst>
      <p:ext uri="{BB962C8B-B14F-4D97-AF65-F5344CB8AC3E}">
        <p14:creationId xmlns:p14="http://schemas.microsoft.com/office/powerpoint/2010/main" val="1858514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B1C27-9977-44CB-83EB-1911AC48020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FCDEFE7-67A2-4778-AF1D-48EED313D4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9003F45-FC23-4598-9BD2-E2C8C97E3F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6AECA1-080E-4D23-B8DD-48D6E46C0B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CFCCBB5-D8B0-4547-9275-1CF43863648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C6E65B3-8423-4AF8-BE1F-DF377A636C23}"/>
              </a:ext>
            </a:extLst>
          </p:cNvPr>
          <p:cNvSpPr>
            <a:spLocks noGrp="1"/>
          </p:cNvSpPr>
          <p:nvPr>
            <p:ph type="dt" sz="half" idx="10"/>
          </p:nvPr>
        </p:nvSpPr>
        <p:spPr/>
        <p:txBody>
          <a:bodyPr/>
          <a:lstStyle/>
          <a:p>
            <a:fld id="{E80C8550-483B-4019-89ED-264AE0BCD1EB}" type="datetimeFigureOut">
              <a:rPr lang="en-US" smtClean="0"/>
              <a:t>8/1/2020</a:t>
            </a:fld>
            <a:endParaRPr lang="en-US"/>
          </a:p>
        </p:txBody>
      </p:sp>
      <p:sp>
        <p:nvSpPr>
          <p:cNvPr id="8" name="Footer Placeholder 7">
            <a:extLst>
              <a:ext uri="{FF2B5EF4-FFF2-40B4-BE49-F238E27FC236}">
                <a16:creationId xmlns:a16="http://schemas.microsoft.com/office/drawing/2014/main" id="{7D113836-7745-4393-A5DC-498C675C0D9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F912E33-490D-4A7F-8496-AA630DB17DDA}"/>
              </a:ext>
            </a:extLst>
          </p:cNvPr>
          <p:cNvSpPr>
            <a:spLocks noGrp="1"/>
          </p:cNvSpPr>
          <p:nvPr>
            <p:ph type="sldNum" sz="quarter" idx="12"/>
          </p:nvPr>
        </p:nvSpPr>
        <p:spPr/>
        <p:txBody>
          <a:bodyPr/>
          <a:lstStyle/>
          <a:p>
            <a:fld id="{7070BB6A-E9FE-4CFD-90C3-F1C9FAE6FF7F}" type="slidenum">
              <a:rPr lang="en-US" smtClean="0"/>
              <a:t>‹#›</a:t>
            </a:fld>
            <a:endParaRPr lang="en-US"/>
          </a:p>
        </p:txBody>
      </p:sp>
    </p:spTree>
    <p:extLst>
      <p:ext uri="{BB962C8B-B14F-4D97-AF65-F5344CB8AC3E}">
        <p14:creationId xmlns:p14="http://schemas.microsoft.com/office/powerpoint/2010/main" val="2227092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655E0-94F5-4153-839E-BF2FB90EA8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64FCD8-9381-4F82-9D49-8E9190706E44}"/>
              </a:ext>
            </a:extLst>
          </p:cNvPr>
          <p:cNvSpPr>
            <a:spLocks noGrp="1"/>
          </p:cNvSpPr>
          <p:nvPr>
            <p:ph type="dt" sz="half" idx="10"/>
          </p:nvPr>
        </p:nvSpPr>
        <p:spPr/>
        <p:txBody>
          <a:bodyPr/>
          <a:lstStyle/>
          <a:p>
            <a:fld id="{E80C8550-483B-4019-89ED-264AE0BCD1EB}" type="datetimeFigureOut">
              <a:rPr lang="en-US" smtClean="0"/>
              <a:t>8/1/2020</a:t>
            </a:fld>
            <a:endParaRPr lang="en-US"/>
          </a:p>
        </p:txBody>
      </p:sp>
      <p:sp>
        <p:nvSpPr>
          <p:cNvPr id="4" name="Footer Placeholder 3">
            <a:extLst>
              <a:ext uri="{FF2B5EF4-FFF2-40B4-BE49-F238E27FC236}">
                <a16:creationId xmlns:a16="http://schemas.microsoft.com/office/drawing/2014/main" id="{B3C5CFFE-AC11-435A-BCD9-1C05B642A6A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DE98AF5-06E4-4E33-A9A6-BE2D6F8EF007}"/>
              </a:ext>
            </a:extLst>
          </p:cNvPr>
          <p:cNvSpPr>
            <a:spLocks noGrp="1"/>
          </p:cNvSpPr>
          <p:nvPr>
            <p:ph type="sldNum" sz="quarter" idx="12"/>
          </p:nvPr>
        </p:nvSpPr>
        <p:spPr/>
        <p:txBody>
          <a:bodyPr/>
          <a:lstStyle/>
          <a:p>
            <a:fld id="{7070BB6A-E9FE-4CFD-90C3-F1C9FAE6FF7F}" type="slidenum">
              <a:rPr lang="en-US" smtClean="0"/>
              <a:t>‹#›</a:t>
            </a:fld>
            <a:endParaRPr lang="en-US"/>
          </a:p>
        </p:txBody>
      </p:sp>
    </p:spTree>
    <p:extLst>
      <p:ext uri="{BB962C8B-B14F-4D97-AF65-F5344CB8AC3E}">
        <p14:creationId xmlns:p14="http://schemas.microsoft.com/office/powerpoint/2010/main" val="1412153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EA6611-3CBB-474C-82E6-9106257F8CA1}"/>
              </a:ext>
            </a:extLst>
          </p:cNvPr>
          <p:cNvSpPr>
            <a:spLocks noGrp="1"/>
          </p:cNvSpPr>
          <p:nvPr>
            <p:ph type="dt" sz="half" idx="10"/>
          </p:nvPr>
        </p:nvSpPr>
        <p:spPr/>
        <p:txBody>
          <a:bodyPr/>
          <a:lstStyle/>
          <a:p>
            <a:fld id="{E80C8550-483B-4019-89ED-264AE0BCD1EB}" type="datetimeFigureOut">
              <a:rPr lang="en-US" smtClean="0"/>
              <a:t>8/1/2020</a:t>
            </a:fld>
            <a:endParaRPr lang="en-US"/>
          </a:p>
        </p:txBody>
      </p:sp>
      <p:sp>
        <p:nvSpPr>
          <p:cNvPr id="3" name="Footer Placeholder 2">
            <a:extLst>
              <a:ext uri="{FF2B5EF4-FFF2-40B4-BE49-F238E27FC236}">
                <a16:creationId xmlns:a16="http://schemas.microsoft.com/office/drawing/2014/main" id="{7E30130E-2619-4D46-8F5B-2ED785443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39DF1F3-066C-4E65-875E-473E474C0DEC}"/>
              </a:ext>
            </a:extLst>
          </p:cNvPr>
          <p:cNvSpPr>
            <a:spLocks noGrp="1"/>
          </p:cNvSpPr>
          <p:nvPr>
            <p:ph type="sldNum" sz="quarter" idx="12"/>
          </p:nvPr>
        </p:nvSpPr>
        <p:spPr/>
        <p:txBody>
          <a:bodyPr/>
          <a:lstStyle/>
          <a:p>
            <a:fld id="{7070BB6A-E9FE-4CFD-90C3-F1C9FAE6FF7F}" type="slidenum">
              <a:rPr lang="en-US" smtClean="0"/>
              <a:t>‹#›</a:t>
            </a:fld>
            <a:endParaRPr lang="en-US"/>
          </a:p>
        </p:txBody>
      </p:sp>
    </p:spTree>
    <p:extLst>
      <p:ext uri="{BB962C8B-B14F-4D97-AF65-F5344CB8AC3E}">
        <p14:creationId xmlns:p14="http://schemas.microsoft.com/office/powerpoint/2010/main" val="2290256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882B7-11E4-49C6-AEC1-57485E4AEC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C54841-DAC6-4090-BC23-AC5E2AC23E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BE7654D-2E04-4F73-A5CF-25722C64EF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C0B709-9D2B-43EF-A4A5-E1F92214203A}"/>
              </a:ext>
            </a:extLst>
          </p:cNvPr>
          <p:cNvSpPr>
            <a:spLocks noGrp="1"/>
          </p:cNvSpPr>
          <p:nvPr>
            <p:ph type="dt" sz="half" idx="10"/>
          </p:nvPr>
        </p:nvSpPr>
        <p:spPr/>
        <p:txBody>
          <a:bodyPr/>
          <a:lstStyle/>
          <a:p>
            <a:fld id="{E80C8550-483B-4019-89ED-264AE0BCD1EB}" type="datetimeFigureOut">
              <a:rPr lang="en-US" smtClean="0"/>
              <a:t>8/1/2020</a:t>
            </a:fld>
            <a:endParaRPr lang="en-US"/>
          </a:p>
        </p:txBody>
      </p:sp>
      <p:sp>
        <p:nvSpPr>
          <p:cNvPr id="6" name="Footer Placeholder 5">
            <a:extLst>
              <a:ext uri="{FF2B5EF4-FFF2-40B4-BE49-F238E27FC236}">
                <a16:creationId xmlns:a16="http://schemas.microsoft.com/office/drawing/2014/main" id="{5BF27430-D818-4AA4-B2F5-B1BB69448A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FACA66-7F3E-4100-A072-560F49BC87BD}"/>
              </a:ext>
            </a:extLst>
          </p:cNvPr>
          <p:cNvSpPr>
            <a:spLocks noGrp="1"/>
          </p:cNvSpPr>
          <p:nvPr>
            <p:ph type="sldNum" sz="quarter" idx="12"/>
          </p:nvPr>
        </p:nvSpPr>
        <p:spPr/>
        <p:txBody>
          <a:bodyPr/>
          <a:lstStyle/>
          <a:p>
            <a:fld id="{7070BB6A-E9FE-4CFD-90C3-F1C9FAE6FF7F}" type="slidenum">
              <a:rPr lang="en-US" smtClean="0"/>
              <a:t>‹#›</a:t>
            </a:fld>
            <a:endParaRPr lang="en-US"/>
          </a:p>
        </p:txBody>
      </p:sp>
    </p:spTree>
    <p:extLst>
      <p:ext uri="{BB962C8B-B14F-4D97-AF65-F5344CB8AC3E}">
        <p14:creationId xmlns:p14="http://schemas.microsoft.com/office/powerpoint/2010/main" val="3480522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1A31E-6166-40B9-90E6-C656FA477F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F0D85FE-8F55-4949-AB00-5026AA0D537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36F9919-E0D7-4873-BC77-397B62005A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419DA5-A082-45E1-BF12-E1469014F70E}"/>
              </a:ext>
            </a:extLst>
          </p:cNvPr>
          <p:cNvSpPr>
            <a:spLocks noGrp="1"/>
          </p:cNvSpPr>
          <p:nvPr>
            <p:ph type="dt" sz="half" idx="10"/>
          </p:nvPr>
        </p:nvSpPr>
        <p:spPr/>
        <p:txBody>
          <a:bodyPr/>
          <a:lstStyle/>
          <a:p>
            <a:fld id="{E80C8550-483B-4019-89ED-264AE0BCD1EB}" type="datetimeFigureOut">
              <a:rPr lang="en-US" smtClean="0"/>
              <a:t>8/1/2020</a:t>
            </a:fld>
            <a:endParaRPr lang="en-US"/>
          </a:p>
        </p:txBody>
      </p:sp>
      <p:sp>
        <p:nvSpPr>
          <p:cNvPr id="6" name="Footer Placeholder 5">
            <a:extLst>
              <a:ext uri="{FF2B5EF4-FFF2-40B4-BE49-F238E27FC236}">
                <a16:creationId xmlns:a16="http://schemas.microsoft.com/office/drawing/2014/main" id="{7A5C142E-A4FD-49A2-960A-52A68E5425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32DEBE-4B00-457D-8402-994D4A71B802}"/>
              </a:ext>
            </a:extLst>
          </p:cNvPr>
          <p:cNvSpPr>
            <a:spLocks noGrp="1"/>
          </p:cNvSpPr>
          <p:nvPr>
            <p:ph type="sldNum" sz="quarter" idx="12"/>
          </p:nvPr>
        </p:nvSpPr>
        <p:spPr/>
        <p:txBody>
          <a:bodyPr/>
          <a:lstStyle/>
          <a:p>
            <a:fld id="{7070BB6A-E9FE-4CFD-90C3-F1C9FAE6FF7F}" type="slidenum">
              <a:rPr lang="en-US" smtClean="0"/>
              <a:t>‹#›</a:t>
            </a:fld>
            <a:endParaRPr lang="en-US"/>
          </a:p>
        </p:txBody>
      </p:sp>
    </p:spTree>
    <p:extLst>
      <p:ext uri="{BB962C8B-B14F-4D97-AF65-F5344CB8AC3E}">
        <p14:creationId xmlns:p14="http://schemas.microsoft.com/office/powerpoint/2010/main" val="142480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61307C-B21F-41AF-83E3-A93FE6DE98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9FDA18-EA1D-41CB-9F28-4D7F1575A7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3BC951-F9AF-4A28-BDA6-BD1A2EEDAD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0C8550-483B-4019-89ED-264AE0BCD1EB}" type="datetimeFigureOut">
              <a:rPr lang="en-US" smtClean="0"/>
              <a:t>8/1/2020</a:t>
            </a:fld>
            <a:endParaRPr lang="en-US"/>
          </a:p>
        </p:txBody>
      </p:sp>
      <p:sp>
        <p:nvSpPr>
          <p:cNvPr id="5" name="Footer Placeholder 4">
            <a:extLst>
              <a:ext uri="{FF2B5EF4-FFF2-40B4-BE49-F238E27FC236}">
                <a16:creationId xmlns:a16="http://schemas.microsoft.com/office/drawing/2014/main" id="{126B77A4-CBC9-4910-AB1A-1217F673A5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F02407-8B80-4694-9DF3-C8D52C1151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70BB6A-E9FE-4CFD-90C3-F1C9FAE6FF7F}" type="slidenum">
              <a:rPr lang="en-US" smtClean="0"/>
              <a:t>‹#›</a:t>
            </a:fld>
            <a:endParaRPr lang="en-US"/>
          </a:p>
        </p:txBody>
      </p:sp>
    </p:spTree>
    <p:extLst>
      <p:ext uri="{BB962C8B-B14F-4D97-AF65-F5344CB8AC3E}">
        <p14:creationId xmlns:p14="http://schemas.microsoft.com/office/powerpoint/2010/main" val="3370545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E51CC-8EB9-4DB3-926A-CEC632616603}"/>
              </a:ext>
            </a:extLst>
          </p:cNvPr>
          <p:cNvSpPr>
            <a:spLocks noGrp="1"/>
          </p:cNvSpPr>
          <p:nvPr>
            <p:ph type="ctrTitle"/>
          </p:nvPr>
        </p:nvSpPr>
        <p:spPr>
          <a:xfrm>
            <a:off x="543870" y="1431234"/>
            <a:ext cx="5698434" cy="3160644"/>
          </a:xfrm>
        </p:spPr>
        <p:txBody>
          <a:bodyPr anchor="t">
            <a:normAutofit/>
          </a:bodyPr>
          <a:lstStyle/>
          <a:p>
            <a:r>
              <a:rPr lang="en-US" dirty="0">
                <a:solidFill>
                  <a:schemeClr val="bg2"/>
                </a:solidFill>
                <a:latin typeface="Fondamento" panose="03020505000000020004" pitchFamily="66" charset="0"/>
              </a:rPr>
              <a:t>They Continued Steadfastly in Prayer</a:t>
            </a:r>
          </a:p>
        </p:txBody>
      </p:sp>
      <p:sp>
        <p:nvSpPr>
          <p:cNvPr id="3" name="Subtitle 2">
            <a:extLst>
              <a:ext uri="{FF2B5EF4-FFF2-40B4-BE49-F238E27FC236}">
                <a16:creationId xmlns:a16="http://schemas.microsoft.com/office/drawing/2014/main" id="{A1CE5EA3-85FE-415A-B8FD-EB71DDB2EA7F}"/>
              </a:ext>
            </a:extLst>
          </p:cNvPr>
          <p:cNvSpPr>
            <a:spLocks noGrp="1"/>
          </p:cNvSpPr>
          <p:nvPr>
            <p:ph type="subTitle" idx="1"/>
          </p:nvPr>
        </p:nvSpPr>
        <p:spPr>
          <a:xfrm>
            <a:off x="924869" y="4536314"/>
            <a:ext cx="4936435" cy="930206"/>
          </a:xfrm>
        </p:spPr>
        <p:txBody>
          <a:bodyPr>
            <a:normAutofit/>
          </a:bodyPr>
          <a:lstStyle/>
          <a:p>
            <a:r>
              <a:rPr lang="en-US" sz="4400" dirty="0">
                <a:solidFill>
                  <a:schemeClr val="bg2"/>
                </a:solidFill>
              </a:rPr>
              <a:t>Acts 2:42</a:t>
            </a:r>
          </a:p>
        </p:txBody>
      </p:sp>
    </p:spTree>
    <p:extLst>
      <p:ext uri="{BB962C8B-B14F-4D97-AF65-F5344CB8AC3E}">
        <p14:creationId xmlns:p14="http://schemas.microsoft.com/office/powerpoint/2010/main" val="365505109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E51CC-8EB9-4DB3-926A-CEC632616603}"/>
              </a:ext>
            </a:extLst>
          </p:cNvPr>
          <p:cNvSpPr>
            <a:spLocks noGrp="1"/>
          </p:cNvSpPr>
          <p:nvPr>
            <p:ph type="ctrTitle"/>
          </p:nvPr>
        </p:nvSpPr>
        <p:spPr>
          <a:xfrm>
            <a:off x="543870" y="1431234"/>
            <a:ext cx="5698434" cy="3160644"/>
          </a:xfrm>
        </p:spPr>
        <p:txBody>
          <a:bodyPr anchor="t">
            <a:normAutofit/>
          </a:bodyPr>
          <a:lstStyle/>
          <a:p>
            <a:r>
              <a:rPr lang="en-US" dirty="0">
                <a:solidFill>
                  <a:schemeClr val="bg2"/>
                </a:solidFill>
                <a:latin typeface="Fondamento" panose="03020505000000020004" pitchFamily="66" charset="0"/>
              </a:rPr>
              <a:t>They Continued Steadfastly in Prayer</a:t>
            </a:r>
          </a:p>
        </p:txBody>
      </p:sp>
      <p:sp>
        <p:nvSpPr>
          <p:cNvPr id="3" name="Subtitle 2">
            <a:extLst>
              <a:ext uri="{FF2B5EF4-FFF2-40B4-BE49-F238E27FC236}">
                <a16:creationId xmlns:a16="http://schemas.microsoft.com/office/drawing/2014/main" id="{A1CE5EA3-85FE-415A-B8FD-EB71DDB2EA7F}"/>
              </a:ext>
            </a:extLst>
          </p:cNvPr>
          <p:cNvSpPr>
            <a:spLocks noGrp="1"/>
          </p:cNvSpPr>
          <p:nvPr>
            <p:ph type="subTitle" idx="1"/>
          </p:nvPr>
        </p:nvSpPr>
        <p:spPr>
          <a:xfrm>
            <a:off x="924869" y="4536314"/>
            <a:ext cx="4936435" cy="930206"/>
          </a:xfrm>
        </p:spPr>
        <p:txBody>
          <a:bodyPr>
            <a:normAutofit/>
          </a:bodyPr>
          <a:lstStyle/>
          <a:p>
            <a:r>
              <a:rPr lang="en-US" sz="4400" b="1" dirty="0">
                <a:solidFill>
                  <a:schemeClr val="bg2"/>
                </a:solidFill>
              </a:rPr>
              <a:t>Acts 2:42</a:t>
            </a:r>
          </a:p>
        </p:txBody>
      </p:sp>
      <p:sp>
        <p:nvSpPr>
          <p:cNvPr id="5" name="Rectangle: Diagonal Corners Rounded 4">
            <a:extLst>
              <a:ext uri="{FF2B5EF4-FFF2-40B4-BE49-F238E27FC236}">
                <a16:creationId xmlns:a16="http://schemas.microsoft.com/office/drawing/2014/main" id="{C974FAB1-11E9-43AD-B56F-5AECB80064EA}"/>
              </a:ext>
            </a:extLst>
          </p:cNvPr>
          <p:cNvSpPr/>
          <p:nvPr/>
        </p:nvSpPr>
        <p:spPr>
          <a:xfrm>
            <a:off x="7033592" y="616226"/>
            <a:ext cx="4379843" cy="5128591"/>
          </a:xfrm>
          <a:custGeom>
            <a:avLst/>
            <a:gdLst>
              <a:gd name="connsiteX0" fmla="*/ 729988 w 4379843"/>
              <a:gd name="connsiteY0" fmla="*/ 0 h 5128591"/>
              <a:gd name="connsiteX1" fmla="*/ 1214897 w 4379843"/>
              <a:gd name="connsiteY1" fmla="*/ 0 h 5128591"/>
              <a:gd name="connsiteX2" fmla="*/ 1663308 w 4379843"/>
              <a:gd name="connsiteY2" fmla="*/ 0 h 5128591"/>
              <a:gd name="connsiteX3" fmla="*/ 2221214 w 4379843"/>
              <a:gd name="connsiteY3" fmla="*/ 0 h 5128591"/>
              <a:gd name="connsiteX4" fmla="*/ 2669625 w 4379843"/>
              <a:gd name="connsiteY4" fmla="*/ 0 h 5128591"/>
              <a:gd name="connsiteX5" fmla="*/ 3081537 w 4379843"/>
              <a:gd name="connsiteY5" fmla="*/ 0 h 5128591"/>
              <a:gd name="connsiteX6" fmla="*/ 3529948 w 4379843"/>
              <a:gd name="connsiteY6" fmla="*/ 0 h 5128591"/>
              <a:gd name="connsiteX7" fmla="*/ 4379843 w 4379843"/>
              <a:gd name="connsiteY7" fmla="*/ 0 h 5128591"/>
              <a:gd name="connsiteX8" fmla="*/ 4379843 w 4379843"/>
              <a:gd name="connsiteY8" fmla="*/ 0 h 5128591"/>
              <a:gd name="connsiteX9" fmla="*/ 4379843 w 4379843"/>
              <a:gd name="connsiteY9" fmla="*/ 549825 h 5128591"/>
              <a:gd name="connsiteX10" fmla="*/ 4379843 w 4379843"/>
              <a:gd name="connsiteY10" fmla="*/ 1099651 h 5128591"/>
              <a:gd name="connsiteX11" fmla="*/ 4379843 w 4379843"/>
              <a:gd name="connsiteY11" fmla="*/ 1561504 h 5128591"/>
              <a:gd name="connsiteX12" fmla="*/ 4379843 w 4379843"/>
              <a:gd name="connsiteY12" fmla="*/ 2111329 h 5128591"/>
              <a:gd name="connsiteX13" fmla="*/ 4379843 w 4379843"/>
              <a:gd name="connsiteY13" fmla="*/ 2661155 h 5128591"/>
              <a:gd name="connsiteX14" fmla="*/ 4379843 w 4379843"/>
              <a:gd name="connsiteY14" fmla="*/ 3210980 h 5128591"/>
              <a:gd name="connsiteX15" fmla="*/ 4379843 w 4379843"/>
              <a:gd name="connsiteY15" fmla="*/ 3760806 h 5128591"/>
              <a:gd name="connsiteX16" fmla="*/ 4379843 w 4379843"/>
              <a:gd name="connsiteY16" fmla="*/ 4398603 h 5128591"/>
              <a:gd name="connsiteX17" fmla="*/ 3649855 w 4379843"/>
              <a:gd name="connsiteY17" fmla="*/ 5128591 h 5128591"/>
              <a:gd name="connsiteX18" fmla="*/ 3237943 w 4379843"/>
              <a:gd name="connsiteY18" fmla="*/ 5128591 h 5128591"/>
              <a:gd name="connsiteX19" fmla="*/ 2643538 w 4379843"/>
              <a:gd name="connsiteY19" fmla="*/ 5128591 h 5128591"/>
              <a:gd name="connsiteX20" fmla="*/ 2085631 w 4379843"/>
              <a:gd name="connsiteY20" fmla="*/ 5128591 h 5128591"/>
              <a:gd name="connsiteX21" fmla="*/ 1527725 w 4379843"/>
              <a:gd name="connsiteY21" fmla="*/ 5128591 h 5128591"/>
              <a:gd name="connsiteX22" fmla="*/ 969819 w 4379843"/>
              <a:gd name="connsiteY22" fmla="*/ 5128591 h 5128591"/>
              <a:gd name="connsiteX23" fmla="*/ 521408 w 4379843"/>
              <a:gd name="connsiteY23" fmla="*/ 5128591 h 5128591"/>
              <a:gd name="connsiteX24" fmla="*/ 0 w 4379843"/>
              <a:gd name="connsiteY24" fmla="*/ 5128591 h 5128591"/>
              <a:gd name="connsiteX25" fmla="*/ 0 w 4379843"/>
              <a:gd name="connsiteY25" fmla="*/ 5128591 h 5128591"/>
              <a:gd name="connsiteX26" fmla="*/ 0 w 4379843"/>
              <a:gd name="connsiteY26" fmla="*/ 4578766 h 5128591"/>
              <a:gd name="connsiteX27" fmla="*/ 0 w 4379843"/>
              <a:gd name="connsiteY27" fmla="*/ 4160898 h 5128591"/>
              <a:gd name="connsiteX28" fmla="*/ 0 w 4379843"/>
              <a:gd name="connsiteY28" fmla="*/ 3567087 h 5128591"/>
              <a:gd name="connsiteX29" fmla="*/ 0 w 4379843"/>
              <a:gd name="connsiteY29" fmla="*/ 3149220 h 5128591"/>
              <a:gd name="connsiteX30" fmla="*/ 0 w 4379843"/>
              <a:gd name="connsiteY30" fmla="*/ 2599394 h 5128591"/>
              <a:gd name="connsiteX31" fmla="*/ 0 w 4379843"/>
              <a:gd name="connsiteY31" fmla="*/ 1961597 h 5128591"/>
              <a:gd name="connsiteX32" fmla="*/ 0 w 4379843"/>
              <a:gd name="connsiteY32" fmla="*/ 1323799 h 5128591"/>
              <a:gd name="connsiteX33" fmla="*/ 0 w 4379843"/>
              <a:gd name="connsiteY33" fmla="*/ 729988 h 5128591"/>
              <a:gd name="connsiteX34" fmla="*/ 729988 w 4379843"/>
              <a:gd name="connsiteY34" fmla="*/ 0 h 5128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379843" h="5128591" fill="none" extrusionOk="0">
                <a:moveTo>
                  <a:pt x="729988" y="0"/>
                </a:moveTo>
                <a:cubicBezTo>
                  <a:pt x="964845" y="-35009"/>
                  <a:pt x="1029827" y="1535"/>
                  <a:pt x="1214897" y="0"/>
                </a:cubicBezTo>
                <a:cubicBezTo>
                  <a:pt x="1399967" y="-1535"/>
                  <a:pt x="1561391" y="2996"/>
                  <a:pt x="1663308" y="0"/>
                </a:cubicBezTo>
                <a:cubicBezTo>
                  <a:pt x="1765225" y="-2996"/>
                  <a:pt x="2094103" y="5864"/>
                  <a:pt x="2221214" y="0"/>
                </a:cubicBezTo>
                <a:cubicBezTo>
                  <a:pt x="2348325" y="-5864"/>
                  <a:pt x="2464102" y="20336"/>
                  <a:pt x="2669625" y="0"/>
                </a:cubicBezTo>
                <a:cubicBezTo>
                  <a:pt x="2875148" y="-20336"/>
                  <a:pt x="2906788" y="26162"/>
                  <a:pt x="3081537" y="0"/>
                </a:cubicBezTo>
                <a:cubicBezTo>
                  <a:pt x="3256286" y="-26162"/>
                  <a:pt x="3317006" y="27394"/>
                  <a:pt x="3529948" y="0"/>
                </a:cubicBezTo>
                <a:cubicBezTo>
                  <a:pt x="3742890" y="-27394"/>
                  <a:pt x="4025571" y="43394"/>
                  <a:pt x="4379843" y="0"/>
                </a:cubicBezTo>
                <a:lnTo>
                  <a:pt x="4379843" y="0"/>
                </a:lnTo>
                <a:cubicBezTo>
                  <a:pt x="4409717" y="224247"/>
                  <a:pt x="4341548" y="331489"/>
                  <a:pt x="4379843" y="549825"/>
                </a:cubicBezTo>
                <a:cubicBezTo>
                  <a:pt x="4418138" y="768161"/>
                  <a:pt x="4330562" y="913877"/>
                  <a:pt x="4379843" y="1099651"/>
                </a:cubicBezTo>
                <a:cubicBezTo>
                  <a:pt x="4429124" y="1285425"/>
                  <a:pt x="4357272" y="1374061"/>
                  <a:pt x="4379843" y="1561504"/>
                </a:cubicBezTo>
                <a:cubicBezTo>
                  <a:pt x="4402414" y="1748947"/>
                  <a:pt x="4314755" y="1968516"/>
                  <a:pt x="4379843" y="2111329"/>
                </a:cubicBezTo>
                <a:cubicBezTo>
                  <a:pt x="4444931" y="2254143"/>
                  <a:pt x="4329023" y="2429856"/>
                  <a:pt x="4379843" y="2661155"/>
                </a:cubicBezTo>
                <a:cubicBezTo>
                  <a:pt x="4430663" y="2892454"/>
                  <a:pt x="4360545" y="3082928"/>
                  <a:pt x="4379843" y="3210980"/>
                </a:cubicBezTo>
                <a:cubicBezTo>
                  <a:pt x="4399141" y="3339033"/>
                  <a:pt x="4319293" y="3607481"/>
                  <a:pt x="4379843" y="3760806"/>
                </a:cubicBezTo>
                <a:cubicBezTo>
                  <a:pt x="4440393" y="3914131"/>
                  <a:pt x="4307873" y="4087780"/>
                  <a:pt x="4379843" y="4398603"/>
                </a:cubicBezTo>
                <a:cubicBezTo>
                  <a:pt x="4463858" y="4726376"/>
                  <a:pt x="4049119" y="5140758"/>
                  <a:pt x="3649855" y="5128591"/>
                </a:cubicBezTo>
                <a:cubicBezTo>
                  <a:pt x="3508607" y="5164508"/>
                  <a:pt x="3324445" y="5090244"/>
                  <a:pt x="3237943" y="5128591"/>
                </a:cubicBezTo>
                <a:cubicBezTo>
                  <a:pt x="3151441" y="5166938"/>
                  <a:pt x="2865038" y="5112264"/>
                  <a:pt x="2643538" y="5128591"/>
                </a:cubicBezTo>
                <a:cubicBezTo>
                  <a:pt x="2422039" y="5144918"/>
                  <a:pt x="2350811" y="5124016"/>
                  <a:pt x="2085631" y="5128591"/>
                </a:cubicBezTo>
                <a:cubicBezTo>
                  <a:pt x="1820451" y="5133166"/>
                  <a:pt x="1802557" y="5097183"/>
                  <a:pt x="1527725" y="5128591"/>
                </a:cubicBezTo>
                <a:cubicBezTo>
                  <a:pt x="1252893" y="5159999"/>
                  <a:pt x="1248289" y="5074344"/>
                  <a:pt x="969819" y="5128591"/>
                </a:cubicBezTo>
                <a:cubicBezTo>
                  <a:pt x="691349" y="5182838"/>
                  <a:pt x="651002" y="5094422"/>
                  <a:pt x="521408" y="5128591"/>
                </a:cubicBezTo>
                <a:cubicBezTo>
                  <a:pt x="391814" y="5162760"/>
                  <a:pt x="193829" y="5113106"/>
                  <a:pt x="0" y="5128591"/>
                </a:cubicBezTo>
                <a:lnTo>
                  <a:pt x="0" y="5128591"/>
                </a:lnTo>
                <a:cubicBezTo>
                  <a:pt x="-17268" y="4854935"/>
                  <a:pt x="31273" y="4736850"/>
                  <a:pt x="0" y="4578766"/>
                </a:cubicBezTo>
                <a:cubicBezTo>
                  <a:pt x="-31273" y="4420683"/>
                  <a:pt x="36384" y="4354610"/>
                  <a:pt x="0" y="4160898"/>
                </a:cubicBezTo>
                <a:cubicBezTo>
                  <a:pt x="-36384" y="3967186"/>
                  <a:pt x="48366" y="3690763"/>
                  <a:pt x="0" y="3567087"/>
                </a:cubicBezTo>
                <a:cubicBezTo>
                  <a:pt x="-48366" y="3443411"/>
                  <a:pt x="30334" y="3281276"/>
                  <a:pt x="0" y="3149220"/>
                </a:cubicBezTo>
                <a:cubicBezTo>
                  <a:pt x="-30334" y="3017164"/>
                  <a:pt x="23600" y="2748947"/>
                  <a:pt x="0" y="2599394"/>
                </a:cubicBezTo>
                <a:cubicBezTo>
                  <a:pt x="-23600" y="2449841"/>
                  <a:pt x="39924" y="2256558"/>
                  <a:pt x="0" y="1961597"/>
                </a:cubicBezTo>
                <a:cubicBezTo>
                  <a:pt x="-39924" y="1666636"/>
                  <a:pt x="46196" y="1544161"/>
                  <a:pt x="0" y="1323799"/>
                </a:cubicBezTo>
                <a:cubicBezTo>
                  <a:pt x="-46196" y="1103437"/>
                  <a:pt x="517" y="958738"/>
                  <a:pt x="0" y="729988"/>
                </a:cubicBezTo>
                <a:cubicBezTo>
                  <a:pt x="-44462" y="319111"/>
                  <a:pt x="324532" y="-59436"/>
                  <a:pt x="729988" y="0"/>
                </a:cubicBezTo>
                <a:close/>
              </a:path>
              <a:path w="4379843" h="5128591" stroke="0" extrusionOk="0">
                <a:moveTo>
                  <a:pt x="729988" y="0"/>
                </a:moveTo>
                <a:cubicBezTo>
                  <a:pt x="847690" y="-6281"/>
                  <a:pt x="1069016" y="9782"/>
                  <a:pt x="1214897" y="0"/>
                </a:cubicBezTo>
                <a:cubicBezTo>
                  <a:pt x="1360778" y="-9782"/>
                  <a:pt x="1447337" y="2357"/>
                  <a:pt x="1626810" y="0"/>
                </a:cubicBezTo>
                <a:cubicBezTo>
                  <a:pt x="1806283" y="-2357"/>
                  <a:pt x="2099969" y="10087"/>
                  <a:pt x="2221214" y="0"/>
                </a:cubicBezTo>
                <a:cubicBezTo>
                  <a:pt x="2342459" y="-10087"/>
                  <a:pt x="2463764" y="41189"/>
                  <a:pt x="2706124" y="0"/>
                </a:cubicBezTo>
                <a:cubicBezTo>
                  <a:pt x="2948484" y="-41189"/>
                  <a:pt x="2955251" y="53533"/>
                  <a:pt x="3191033" y="0"/>
                </a:cubicBezTo>
                <a:cubicBezTo>
                  <a:pt x="3426815" y="-53533"/>
                  <a:pt x="3592789" y="15461"/>
                  <a:pt x="3785438" y="0"/>
                </a:cubicBezTo>
                <a:cubicBezTo>
                  <a:pt x="3978088" y="-15461"/>
                  <a:pt x="4114882" y="47093"/>
                  <a:pt x="4379843" y="0"/>
                </a:cubicBezTo>
                <a:lnTo>
                  <a:pt x="4379843" y="0"/>
                </a:lnTo>
                <a:cubicBezTo>
                  <a:pt x="4451004" y="182227"/>
                  <a:pt x="4328878" y="326625"/>
                  <a:pt x="4379843" y="637797"/>
                </a:cubicBezTo>
                <a:cubicBezTo>
                  <a:pt x="4430808" y="948969"/>
                  <a:pt x="4359468" y="959760"/>
                  <a:pt x="4379843" y="1099651"/>
                </a:cubicBezTo>
                <a:cubicBezTo>
                  <a:pt x="4400218" y="1239542"/>
                  <a:pt x="4339625" y="1420648"/>
                  <a:pt x="4379843" y="1561504"/>
                </a:cubicBezTo>
                <a:cubicBezTo>
                  <a:pt x="4420061" y="1702360"/>
                  <a:pt x="4364045" y="1943113"/>
                  <a:pt x="4379843" y="2111329"/>
                </a:cubicBezTo>
                <a:cubicBezTo>
                  <a:pt x="4395641" y="2279545"/>
                  <a:pt x="4371902" y="2533046"/>
                  <a:pt x="4379843" y="2705141"/>
                </a:cubicBezTo>
                <a:cubicBezTo>
                  <a:pt x="4387784" y="2877236"/>
                  <a:pt x="4367304" y="3037723"/>
                  <a:pt x="4379843" y="3123008"/>
                </a:cubicBezTo>
                <a:cubicBezTo>
                  <a:pt x="4392382" y="3208293"/>
                  <a:pt x="4315752" y="3533848"/>
                  <a:pt x="4379843" y="3672834"/>
                </a:cubicBezTo>
                <a:cubicBezTo>
                  <a:pt x="4443934" y="3811820"/>
                  <a:pt x="4338290" y="4218054"/>
                  <a:pt x="4379843" y="4398603"/>
                </a:cubicBezTo>
                <a:cubicBezTo>
                  <a:pt x="4374156" y="4787582"/>
                  <a:pt x="4042444" y="5118630"/>
                  <a:pt x="3649855" y="5128591"/>
                </a:cubicBezTo>
                <a:cubicBezTo>
                  <a:pt x="3539794" y="5159714"/>
                  <a:pt x="3356856" y="5088354"/>
                  <a:pt x="3128447" y="5128591"/>
                </a:cubicBezTo>
                <a:cubicBezTo>
                  <a:pt x="2900038" y="5168828"/>
                  <a:pt x="2739326" y="5100839"/>
                  <a:pt x="2570541" y="5128591"/>
                </a:cubicBezTo>
                <a:cubicBezTo>
                  <a:pt x="2401756" y="5156343"/>
                  <a:pt x="2336465" y="5091886"/>
                  <a:pt x="2158629" y="5128591"/>
                </a:cubicBezTo>
                <a:cubicBezTo>
                  <a:pt x="1980793" y="5165296"/>
                  <a:pt x="1886707" y="5095435"/>
                  <a:pt x="1710218" y="5128591"/>
                </a:cubicBezTo>
                <a:cubicBezTo>
                  <a:pt x="1533729" y="5161747"/>
                  <a:pt x="1429912" y="5078504"/>
                  <a:pt x="1152311" y="5128591"/>
                </a:cubicBezTo>
                <a:cubicBezTo>
                  <a:pt x="874710" y="5178678"/>
                  <a:pt x="786161" y="5093379"/>
                  <a:pt x="667402" y="5128591"/>
                </a:cubicBezTo>
                <a:cubicBezTo>
                  <a:pt x="548643" y="5163803"/>
                  <a:pt x="227615" y="5106580"/>
                  <a:pt x="0" y="5128591"/>
                </a:cubicBezTo>
                <a:lnTo>
                  <a:pt x="0" y="5128591"/>
                </a:lnTo>
                <a:cubicBezTo>
                  <a:pt x="-24817" y="4865806"/>
                  <a:pt x="1008" y="4667143"/>
                  <a:pt x="0" y="4534780"/>
                </a:cubicBezTo>
                <a:cubicBezTo>
                  <a:pt x="-1008" y="4402417"/>
                  <a:pt x="28293" y="4241223"/>
                  <a:pt x="0" y="4116912"/>
                </a:cubicBezTo>
                <a:cubicBezTo>
                  <a:pt x="-28293" y="3992601"/>
                  <a:pt x="51208" y="3786830"/>
                  <a:pt x="0" y="3567087"/>
                </a:cubicBezTo>
                <a:cubicBezTo>
                  <a:pt x="-51208" y="3347344"/>
                  <a:pt x="54029" y="3273301"/>
                  <a:pt x="0" y="3105234"/>
                </a:cubicBezTo>
                <a:cubicBezTo>
                  <a:pt x="-54029" y="2937167"/>
                  <a:pt x="70439" y="2762518"/>
                  <a:pt x="0" y="2511422"/>
                </a:cubicBezTo>
                <a:cubicBezTo>
                  <a:pt x="-70439" y="2260326"/>
                  <a:pt x="15679" y="2151681"/>
                  <a:pt x="0" y="2049569"/>
                </a:cubicBezTo>
                <a:cubicBezTo>
                  <a:pt x="-15679" y="1947457"/>
                  <a:pt x="21602" y="1724660"/>
                  <a:pt x="0" y="1455757"/>
                </a:cubicBezTo>
                <a:cubicBezTo>
                  <a:pt x="-21602" y="1186854"/>
                  <a:pt x="71741" y="1031751"/>
                  <a:pt x="0" y="729988"/>
                </a:cubicBezTo>
                <a:cubicBezTo>
                  <a:pt x="24071" y="285036"/>
                  <a:pt x="228426" y="-37722"/>
                  <a:pt x="729988" y="0"/>
                </a:cubicBezTo>
                <a:close/>
              </a:path>
            </a:pathLst>
          </a:custGeom>
          <a:solidFill>
            <a:srgbClr val="92D050"/>
          </a:solidFill>
          <a:ln w="76200">
            <a:solidFill>
              <a:schemeClr val="bg2"/>
            </a:solidFill>
            <a:extLst>
              <a:ext uri="{C807C97D-BFC1-408E-A445-0C87EB9F89A2}">
                <ask:lineSketchStyleProps xmlns:ask="http://schemas.microsoft.com/office/drawing/2018/sketchyshapes" sd="1219033472">
                  <a:prstGeom prst="round2Diag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Diagonal Corners Rounded 5">
            <a:extLst>
              <a:ext uri="{FF2B5EF4-FFF2-40B4-BE49-F238E27FC236}">
                <a16:creationId xmlns:a16="http://schemas.microsoft.com/office/drawing/2014/main" id="{4C1C9606-9590-455E-97FC-D39D271C26AE}"/>
              </a:ext>
            </a:extLst>
          </p:cNvPr>
          <p:cNvSpPr/>
          <p:nvPr/>
        </p:nvSpPr>
        <p:spPr>
          <a:xfrm>
            <a:off x="7891670" y="5466519"/>
            <a:ext cx="3958954" cy="1033671"/>
          </a:xfrm>
          <a:custGeom>
            <a:avLst/>
            <a:gdLst>
              <a:gd name="connsiteX0" fmla="*/ 172282 w 3958954"/>
              <a:gd name="connsiteY0" fmla="*/ 0 h 1033671"/>
              <a:gd name="connsiteX1" fmla="*/ 675368 w 3958954"/>
              <a:gd name="connsiteY1" fmla="*/ 0 h 1033671"/>
              <a:gd name="connsiteX2" fmla="*/ 1216322 w 3958954"/>
              <a:gd name="connsiteY2" fmla="*/ 0 h 1033671"/>
              <a:gd name="connsiteX3" fmla="*/ 1643675 w 3958954"/>
              <a:gd name="connsiteY3" fmla="*/ 0 h 1033671"/>
              <a:gd name="connsiteX4" fmla="*/ 2071028 w 3958954"/>
              <a:gd name="connsiteY4" fmla="*/ 0 h 1033671"/>
              <a:gd name="connsiteX5" fmla="*/ 2611981 w 3958954"/>
              <a:gd name="connsiteY5" fmla="*/ 0 h 1033671"/>
              <a:gd name="connsiteX6" fmla="*/ 3077200 w 3958954"/>
              <a:gd name="connsiteY6" fmla="*/ 0 h 1033671"/>
              <a:gd name="connsiteX7" fmla="*/ 3958954 w 3958954"/>
              <a:gd name="connsiteY7" fmla="*/ 0 h 1033671"/>
              <a:gd name="connsiteX8" fmla="*/ 3958954 w 3958954"/>
              <a:gd name="connsiteY8" fmla="*/ 0 h 1033671"/>
              <a:gd name="connsiteX9" fmla="*/ 3958954 w 3958954"/>
              <a:gd name="connsiteY9" fmla="*/ 413467 h 1033671"/>
              <a:gd name="connsiteX10" fmla="*/ 3958954 w 3958954"/>
              <a:gd name="connsiteY10" fmla="*/ 861389 h 1033671"/>
              <a:gd name="connsiteX11" fmla="*/ 3786672 w 3958954"/>
              <a:gd name="connsiteY11" fmla="*/ 1033671 h 1033671"/>
              <a:gd name="connsiteX12" fmla="*/ 3321452 w 3958954"/>
              <a:gd name="connsiteY12" fmla="*/ 1033671 h 1033671"/>
              <a:gd name="connsiteX13" fmla="*/ 2704766 w 3958954"/>
              <a:gd name="connsiteY13" fmla="*/ 1033671 h 1033671"/>
              <a:gd name="connsiteX14" fmla="*/ 2201679 w 3958954"/>
              <a:gd name="connsiteY14" fmla="*/ 1033671 h 1033671"/>
              <a:gd name="connsiteX15" fmla="*/ 1584993 w 3958954"/>
              <a:gd name="connsiteY15" fmla="*/ 1033671 h 1033671"/>
              <a:gd name="connsiteX16" fmla="*/ 1119773 w 3958954"/>
              <a:gd name="connsiteY16" fmla="*/ 1033671 h 1033671"/>
              <a:gd name="connsiteX17" fmla="*/ 692420 w 3958954"/>
              <a:gd name="connsiteY17" fmla="*/ 1033671 h 1033671"/>
              <a:gd name="connsiteX18" fmla="*/ 0 w 3958954"/>
              <a:gd name="connsiteY18" fmla="*/ 1033671 h 1033671"/>
              <a:gd name="connsiteX19" fmla="*/ 0 w 3958954"/>
              <a:gd name="connsiteY19" fmla="*/ 1033671 h 1033671"/>
              <a:gd name="connsiteX20" fmla="*/ 0 w 3958954"/>
              <a:gd name="connsiteY20" fmla="*/ 594363 h 1033671"/>
              <a:gd name="connsiteX21" fmla="*/ 0 w 3958954"/>
              <a:gd name="connsiteY21" fmla="*/ 172282 h 1033671"/>
              <a:gd name="connsiteX22" fmla="*/ 172282 w 3958954"/>
              <a:gd name="connsiteY22" fmla="*/ 0 h 1033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58954" h="1033671" fill="none" extrusionOk="0">
                <a:moveTo>
                  <a:pt x="172282" y="0"/>
                </a:moveTo>
                <a:cubicBezTo>
                  <a:pt x="406173" y="-17963"/>
                  <a:pt x="500912" y="46638"/>
                  <a:pt x="675368" y="0"/>
                </a:cubicBezTo>
                <a:cubicBezTo>
                  <a:pt x="849824" y="-46638"/>
                  <a:pt x="1016425" y="4094"/>
                  <a:pt x="1216322" y="0"/>
                </a:cubicBezTo>
                <a:cubicBezTo>
                  <a:pt x="1416219" y="-4094"/>
                  <a:pt x="1436254" y="45748"/>
                  <a:pt x="1643675" y="0"/>
                </a:cubicBezTo>
                <a:cubicBezTo>
                  <a:pt x="1851096" y="-45748"/>
                  <a:pt x="1983489" y="47478"/>
                  <a:pt x="2071028" y="0"/>
                </a:cubicBezTo>
                <a:cubicBezTo>
                  <a:pt x="2158567" y="-47478"/>
                  <a:pt x="2433304" y="27920"/>
                  <a:pt x="2611981" y="0"/>
                </a:cubicBezTo>
                <a:cubicBezTo>
                  <a:pt x="2790658" y="-27920"/>
                  <a:pt x="2916733" y="238"/>
                  <a:pt x="3077200" y="0"/>
                </a:cubicBezTo>
                <a:cubicBezTo>
                  <a:pt x="3237667" y="-238"/>
                  <a:pt x="3670442" y="36008"/>
                  <a:pt x="3958954" y="0"/>
                </a:cubicBezTo>
                <a:lnTo>
                  <a:pt x="3958954" y="0"/>
                </a:lnTo>
                <a:cubicBezTo>
                  <a:pt x="3961040" y="203833"/>
                  <a:pt x="3954304" y="247011"/>
                  <a:pt x="3958954" y="413467"/>
                </a:cubicBezTo>
                <a:cubicBezTo>
                  <a:pt x="3963604" y="579923"/>
                  <a:pt x="3951363" y="681749"/>
                  <a:pt x="3958954" y="861389"/>
                </a:cubicBezTo>
                <a:cubicBezTo>
                  <a:pt x="3953220" y="968809"/>
                  <a:pt x="3883735" y="1031385"/>
                  <a:pt x="3786672" y="1033671"/>
                </a:cubicBezTo>
                <a:cubicBezTo>
                  <a:pt x="3609236" y="1051272"/>
                  <a:pt x="3431814" y="1025732"/>
                  <a:pt x="3321452" y="1033671"/>
                </a:cubicBezTo>
                <a:cubicBezTo>
                  <a:pt x="3211090" y="1041610"/>
                  <a:pt x="2909147" y="997816"/>
                  <a:pt x="2704766" y="1033671"/>
                </a:cubicBezTo>
                <a:cubicBezTo>
                  <a:pt x="2500385" y="1069526"/>
                  <a:pt x="2412190" y="1029446"/>
                  <a:pt x="2201679" y="1033671"/>
                </a:cubicBezTo>
                <a:cubicBezTo>
                  <a:pt x="1991168" y="1037896"/>
                  <a:pt x="1849401" y="970646"/>
                  <a:pt x="1584993" y="1033671"/>
                </a:cubicBezTo>
                <a:cubicBezTo>
                  <a:pt x="1320585" y="1096696"/>
                  <a:pt x="1216148" y="988178"/>
                  <a:pt x="1119773" y="1033671"/>
                </a:cubicBezTo>
                <a:cubicBezTo>
                  <a:pt x="1023398" y="1079164"/>
                  <a:pt x="794260" y="1001039"/>
                  <a:pt x="692420" y="1033671"/>
                </a:cubicBezTo>
                <a:cubicBezTo>
                  <a:pt x="590580" y="1066303"/>
                  <a:pt x="194892" y="1002985"/>
                  <a:pt x="0" y="1033671"/>
                </a:cubicBezTo>
                <a:lnTo>
                  <a:pt x="0" y="1033671"/>
                </a:lnTo>
                <a:cubicBezTo>
                  <a:pt x="-31194" y="914497"/>
                  <a:pt x="16001" y="797602"/>
                  <a:pt x="0" y="594363"/>
                </a:cubicBezTo>
                <a:cubicBezTo>
                  <a:pt x="-16001" y="391124"/>
                  <a:pt x="29367" y="362417"/>
                  <a:pt x="0" y="172282"/>
                </a:cubicBezTo>
                <a:cubicBezTo>
                  <a:pt x="7627" y="68988"/>
                  <a:pt x="67230" y="-17688"/>
                  <a:pt x="172282" y="0"/>
                </a:cubicBezTo>
                <a:close/>
              </a:path>
              <a:path w="3958954" h="1033671" stroke="0" extrusionOk="0">
                <a:moveTo>
                  <a:pt x="172282" y="0"/>
                </a:moveTo>
                <a:cubicBezTo>
                  <a:pt x="309689" y="-22542"/>
                  <a:pt x="532687" y="14621"/>
                  <a:pt x="675368" y="0"/>
                </a:cubicBezTo>
                <a:cubicBezTo>
                  <a:pt x="818049" y="-14621"/>
                  <a:pt x="939122" y="47555"/>
                  <a:pt x="1102721" y="0"/>
                </a:cubicBezTo>
                <a:cubicBezTo>
                  <a:pt x="1266320" y="-47555"/>
                  <a:pt x="1562726" y="24484"/>
                  <a:pt x="1719408" y="0"/>
                </a:cubicBezTo>
                <a:cubicBezTo>
                  <a:pt x="1876090" y="-24484"/>
                  <a:pt x="2038230" y="4266"/>
                  <a:pt x="2222494" y="0"/>
                </a:cubicBezTo>
                <a:cubicBezTo>
                  <a:pt x="2406758" y="-4266"/>
                  <a:pt x="2527872" y="15047"/>
                  <a:pt x="2725581" y="0"/>
                </a:cubicBezTo>
                <a:cubicBezTo>
                  <a:pt x="2923290" y="-15047"/>
                  <a:pt x="3177326" y="23412"/>
                  <a:pt x="3342267" y="0"/>
                </a:cubicBezTo>
                <a:cubicBezTo>
                  <a:pt x="3507208" y="-23412"/>
                  <a:pt x="3681983" y="7606"/>
                  <a:pt x="3958954" y="0"/>
                </a:cubicBezTo>
                <a:lnTo>
                  <a:pt x="3958954" y="0"/>
                </a:lnTo>
                <a:cubicBezTo>
                  <a:pt x="3983667" y="172814"/>
                  <a:pt x="3906572" y="329638"/>
                  <a:pt x="3958954" y="447922"/>
                </a:cubicBezTo>
                <a:cubicBezTo>
                  <a:pt x="4011336" y="566206"/>
                  <a:pt x="3942611" y="661311"/>
                  <a:pt x="3958954" y="861389"/>
                </a:cubicBezTo>
                <a:cubicBezTo>
                  <a:pt x="3961571" y="974646"/>
                  <a:pt x="3876560" y="1033370"/>
                  <a:pt x="3786672" y="1033671"/>
                </a:cubicBezTo>
                <a:cubicBezTo>
                  <a:pt x="3544320" y="1090765"/>
                  <a:pt x="3518011" y="998526"/>
                  <a:pt x="3283586" y="1033671"/>
                </a:cubicBezTo>
                <a:cubicBezTo>
                  <a:pt x="3049161" y="1068816"/>
                  <a:pt x="3058068" y="998963"/>
                  <a:pt x="2856233" y="1033671"/>
                </a:cubicBezTo>
                <a:cubicBezTo>
                  <a:pt x="2654398" y="1068379"/>
                  <a:pt x="2428002" y="1027520"/>
                  <a:pt x="2315279" y="1033671"/>
                </a:cubicBezTo>
                <a:cubicBezTo>
                  <a:pt x="2202556" y="1039822"/>
                  <a:pt x="1949488" y="1008989"/>
                  <a:pt x="1774326" y="1033671"/>
                </a:cubicBezTo>
                <a:cubicBezTo>
                  <a:pt x="1599164" y="1058353"/>
                  <a:pt x="1392913" y="1010851"/>
                  <a:pt x="1233373" y="1033671"/>
                </a:cubicBezTo>
                <a:cubicBezTo>
                  <a:pt x="1073833" y="1056491"/>
                  <a:pt x="791370" y="1028988"/>
                  <a:pt x="654553" y="1033671"/>
                </a:cubicBezTo>
                <a:cubicBezTo>
                  <a:pt x="517736" y="1038354"/>
                  <a:pt x="207477" y="1000219"/>
                  <a:pt x="0" y="1033671"/>
                </a:cubicBezTo>
                <a:lnTo>
                  <a:pt x="0" y="1033671"/>
                </a:lnTo>
                <a:cubicBezTo>
                  <a:pt x="-25954" y="874972"/>
                  <a:pt x="8728" y="751726"/>
                  <a:pt x="0" y="594363"/>
                </a:cubicBezTo>
                <a:cubicBezTo>
                  <a:pt x="-8728" y="437000"/>
                  <a:pt x="49482" y="350029"/>
                  <a:pt x="0" y="172282"/>
                </a:cubicBezTo>
                <a:cubicBezTo>
                  <a:pt x="8315" y="72201"/>
                  <a:pt x="72560" y="7260"/>
                  <a:pt x="172282" y="0"/>
                </a:cubicBezTo>
                <a:close/>
              </a:path>
            </a:pathLst>
          </a:custGeom>
          <a:solidFill>
            <a:schemeClr val="bg2"/>
          </a:solidFill>
          <a:ln w="50800">
            <a:solidFill>
              <a:schemeClr val="tx1">
                <a:lumMod val="75000"/>
                <a:lumOff val="25000"/>
              </a:schemeClr>
            </a:solidFill>
            <a:extLst>
              <a:ext uri="{C807C97D-BFC1-408E-A445-0C87EB9F89A2}">
                <ask:lineSketchStyleProps xmlns:ask="http://schemas.microsoft.com/office/drawing/2018/sketchyshapes" sd="1219033472">
                  <a:prstGeom prst="round2Diag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latin typeface="Alex Brush" panose="02000400000000000000" pitchFamily="2" charset="0"/>
              </a:rPr>
              <a:t>Stan Cox</a:t>
            </a:r>
          </a:p>
          <a:p>
            <a:r>
              <a:rPr lang="en-US" sz="1900" dirty="0">
                <a:solidFill>
                  <a:schemeClr val="tx1"/>
                </a:solidFill>
              </a:rPr>
              <a:t>Evangelist, West Side church of Christ</a:t>
            </a:r>
          </a:p>
        </p:txBody>
      </p:sp>
    </p:spTree>
    <p:extLst>
      <p:ext uri="{BB962C8B-B14F-4D97-AF65-F5344CB8AC3E}">
        <p14:creationId xmlns:p14="http://schemas.microsoft.com/office/powerpoint/2010/main" val="158675421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E51CC-8EB9-4DB3-926A-CEC632616603}"/>
              </a:ext>
            </a:extLst>
          </p:cNvPr>
          <p:cNvSpPr>
            <a:spLocks noGrp="1"/>
          </p:cNvSpPr>
          <p:nvPr>
            <p:ph type="ctrTitle"/>
          </p:nvPr>
        </p:nvSpPr>
        <p:spPr>
          <a:xfrm>
            <a:off x="543870" y="1431234"/>
            <a:ext cx="5698434" cy="3160644"/>
          </a:xfrm>
        </p:spPr>
        <p:txBody>
          <a:bodyPr anchor="t">
            <a:normAutofit/>
          </a:bodyPr>
          <a:lstStyle/>
          <a:p>
            <a:r>
              <a:rPr lang="en-US" sz="5400" dirty="0">
                <a:solidFill>
                  <a:schemeClr val="bg2"/>
                </a:solidFill>
                <a:latin typeface="Fondamento" panose="03020505000000020004" pitchFamily="66" charset="0"/>
              </a:rPr>
              <a:t>They “continued” in prayer</a:t>
            </a:r>
          </a:p>
        </p:txBody>
      </p:sp>
      <p:sp>
        <p:nvSpPr>
          <p:cNvPr id="3" name="Subtitle 2">
            <a:extLst>
              <a:ext uri="{FF2B5EF4-FFF2-40B4-BE49-F238E27FC236}">
                <a16:creationId xmlns:a16="http://schemas.microsoft.com/office/drawing/2014/main" id="{A1CE5EA3-85FE-415A-B8FD-EB71DDB2EA7F}"/>
              </a:ext>
            </a:extLst>
          </p:cNvPr>
          <p:cNvSpPr>
            <a:spLocks noGrp="1"/>
          </p:cNvSpPr>
          <p:nvPr>
            <p:ph type="subTitle" idx="1"/>
          </p:nvPr>
        </p:nvSpPr>
        <p:spPr>
          <a:xfrm>
            <a:off x="924869" y="3863340"/>
            <a:ext cx="4936435" cy="2400300"/>
          </a:xfrm>
        </p:spPr>
        <p:txBody>
          <a:bodyPr>
            <a:normAutofit/>
          </a:bodyPr>
          <a:lstStyle/>
          <a:p>
            <a:r>
              <a:rPr lang="en-US" sz="4400" dirty="0">
                <a:solidFill>
                  <a:schemeClr val="bg2"/>
                </a:solidFill>
              </a:rPr>
              <a:t>Luke 18:1</a:t>
            </a:r>
          </a:p>
          <a:p>
            <a:r>
              <a:rPr lang="en-US" sz="4400" dirty="0">
                <a:solidFill>
                  <a:schemeClr val="bg2"/>
                </a:solidFill>
              </a:rPr>
              <a:t>1 Thessalonians 5:17</a:t>
            </a:r>
          </a:p>
          <a:p>
            <a:r>
              <a:rPr lang="en-US" sz="4400" dirty="0">
                <a:solidFill>
                  <a:schemeClr val="bg2"/>
                </a:solidFill>
              </a:rPr>
              <a:t>1 Timothy 2:8</a:t>
            </a:r>
          </a:p>
        </p:txBody>
      </p:sp>
      <p:sp>
        <p:nvSpPr>
          <p:cNvPr id="5" name="Rectangle: Diagonal Corners Rounded 4">
            <a:extLst>
              <a:ext uri="{FF2B5EF4-FFF2-40B4-BE49-F238E27FC236}">
                <a16:creationId xmlns:a16="http://schemas.microsoft.com/office/drawing/2014/main" id="{C974FAB1-11E9-43AD-B56F-5AECB80064EA}"/>
              </a:ext>
            </a:extLst>
          </p:cNvPr>
          <p:cNvSpPr/>
          <p:nvPr/>
        </p:nvSpPr>
        <p:spPr>
          <a:xfrm>
            <a:off x="7033592" y="616226"/>
            <a:ext cx="4379843" cy="5128591"/>
          </a:xfrm>
          <a:custGeom>
            <a:avLst/>
            <a:gdLst>
              <a:gd name="connsiteX0" fmla="*/ 729988 w 4379843"/>
              <a:gd name="connsiteY0" fmla="*/ 0 h 5128591"/>
              <a:gd name="connsiteX1" fmla="*/ 1214897 w 4379843"/>
              <a:gd name="connsiteY1" fmla="*/ 0 h 5128591"/>
              <a:gd name="connsiteX2" fmla="*/ 1663308 w 4379843"/>
              <a:gd name="connsiteY2" fmla="*/ 0 h 5128591"/>
              <a:gd name="connsiteX3" fmla="*/ 2221214 w 4379843"/>
              <a:gd name="connsiteY3" fmla="*/ 0 h 5128591"/>
              <a:gd name="connsiteX4" fmla="*/ 2669625 w 4379843"/>
              <a:gd name="connsiteY4" fmla="*/ 0 h 5128591"/>
              <a:gd name="connsiteX5" fmla="*/ 3081537 w 4379843"/>
              <a:gd name="connsiteY5" fmla="*/ 0 h 5128591"/>
              <a:gd name="connsiteX6" fmla="*/ 3529948 w 4379843"/>
              <a:gd name="connsiteY6" fmla="*/ 0 h 5128591"/>
              <a:gd name="connsiteX7" fmla="*/ 4379843 w 4379843"/>
              <a:gd name="connsiteY7" fmla="*/ 0 h 5128591"/>
              <a:gd name="connsiteX8" fmla="*/ 4379843 w 4379843"/>
              <a:gd name="connsiteY8" fmla="*/ 0 h 5128591"/>
              <a:gd name="connsiteX9" fmla="*/ 4379843 w 4379843"/>
              <a:gd name="connsiteY9" fmla="*/ 549825 h 5128591"/>
              <a:gd name="connsiteX10" fmla="*/ 4379843 w 4379843"/>
              <a:gd name="connsiteY10" fmla="*/ 1099651 h 5128591"/>
              <a:gd name="connsiteX11" fmla="*/ 4379843 w 4379843"/>
              <a:gd name="connsiteY11" fmla="*/ 1561504 h 5128591"/>
              <a:gd name="connsiteX12" fmla="*/ 4379843 w 4379843"/>
              <a:gd name="connsiteY12" fmla="*/ 2111329 h 5128591"/>
              <a:gd name="connsiteX13" fmla="*/ 4379843 w 4379843"/>
              <a:gd name="connsiteY13" fmla="*/ 2661155 h 5128591"/>
              <a:gd name="connsiteX14" fmla="*/ 4379843 w 4379843"/>
              <a:gd name="connsiteY14" fmla="*/ 3210980 h 5128591"/>
              <a:gd name="connsiteX15" fmla="*/ 4379843 w 4379843"/>
              <a:gd name="connsiteY15" fmla="*/ 3760806 h 5128591"/>
              <a:gd name="connsiteX16" fmla="*/ 4379843 w 4379843"/>
              <a:gd name="connsiteY16" fmla="*/ 4398603 h 5128591"/>
              <a:gd name="connsiteX17" fmla="*/ 3649855 w 4379843"/>
              <a:gd name="connsiteY17" fmla="*/ 5128591 h 5128591"/>
              <a:gd name="connsiteX18" fmla="*/ 3237943 w 4379843"/>
              <a:gd name="connsiteY18" fmla="*/ 5128591 h 5128591"/>
              <a:gd name="connsiteX19" fmla="*/ 2643538 w 4379843"/>
              <a:gd name="connsiteY19" fmla="*/ 5128591 h 5128591"/>
              <a:gd name="connsiteX20" fmla="*/ 2085631 w 4379843"/>
              <a:gd name="connsiteY20" fmla="*/ 5128591 h 5128591"/>
              <a:gd name="connsiteX21" fmla="*/ 1527725 w 4379843"/>
              <a:gd name="connsiteY21" fmla="*/ 5128591 h 5128591"/>
              <a:gd name="connsiteX22" fmla="*/ 969819 w 4379843"/>
              <a:gd name="connsiteY22" fmla="*/ 5128591 h 5128591"/>
              <a:gd name="connsiteX23" fmla="*/ 521408 w 4379843"/>
              <a:gd name="connsiteY23" fmla="*/ 5128591 h 5128591"/>
              <a:gd name="connsiteX24" fmla="*/ 0 w 4379843"/>
              <a:gd name="connsiteY24" fmla="*/ 5128591 h 5128591"/>
              <a:gd name="connsiteX25" fmla="*/ 0 w 4379843"/>
              <a:gd name="connsiteY25" fmla="*/ 5128591 h 5128591"/>
              <a:gd name="connsiteX26" fmla="*/ 0 w 4379843"/>
              <a:gd name="connsiteY26" fmla="*/ 4578766 h 5128591"/>
              <a:gd name="connsiteX27" fmla="*/ 0 w 4379843"/>
              <a:gd name="connsiteY27" fmla="*/ 4160898 h 5128591"/>
              <a:gd name="connsiteX28" fmla="*/ 0 w 4379843"/>
              <a:gd name="connsiteY28" fmla="*/ 3567087 h 5128591"/>
              <a:gd name="connsiteX29" fmla="*/ 0 w 4379843"/>
              <a:gd name="connsiteY29" fmla="*/ 3149220 h 5128591"/>
              <a:gd name="connsiteX30" fmla="*/ 0 w 4379843"/>
              <a:gd name="connsiteY30" fmla="*/ 2599394 h 5128591"/>
              <a:gd name="connsiteX31" fmla="*/ 0 w 4379843"/>
              <a:gd name="connsiteY31" fmla="*/ 1961597 h 5128591"/>
              <a:gd name="connsiteX32" fmla="*/ 0 w 4379843"/>
              <a:gd name="connsiteY32" fmla="*/ 1323799 h 5128591"/>
              <a:gd name="connsiteX33" fmla="*/ 0 w 4379843"/>
              <a:gd name="connsiteY33" fmla="*/ 729988 h 5128591"/>
              <a:gd name="connsiteX34" fmla="*/ 729988 w 4379843"/>
              <a:gd name="connsiteY34" fmla="*/ 0 h 5128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379843" h="5128591" fill="none" extrusionOk="0">
                <a:moveTo>
                  <a:pt x="729988" y="0"/>
                </a:moveTo>
                <a:cubicBezTo>
                  <a:pt x="964845" y="-35009"/>
                  <a:pt x="1029827" y="1535"/>
                  <a:pt x="1214897" y="0"/>
                </a:cubicBezTo>
                <a:cubicBezTo>
                  <a:pt x="1399967" y="-1535"/>
                  <a:pt x="1561391" y="2996"/>
                  <a:pt x="1663308" y="0"/>
                </a:cubicBezTo>
                <a:cubicBezTo>
                  <a:pt x="1765225" y="-2996"/>
                  <a:pt x="2094103" y="5864"/>
                  <a:pt x="2221214" y="0"/>
                </a:cubicBezTo>
                <a:cubicBezTo>
                  <a:pt x="2348325" y="-5864"/>
                  <a:pt x="2464102" y="20336"/>
                  <a:pt x="2669625" y="0"/>
                </a:cubicBezTo>
                <a:cubicBezTo>
                  <a:pt x="2875148" y="-20336"/>
                  <a:pt x="2906788" y="26162"/>
                  <a:pt x="3081537" y="0"/>
                </a:cubicBezTo>
                <a:cubicBezTo>
                  <a:pt x="3256286" y="-26162"/>
                  <a:pt x="3317006" y="27394"/>
                  <a:pt x="3529948" y="0"/>
                </a:cubicBezTo>
                <a:cubicBezTo>
                  <a:pt x="3742890" y="-27394"/>
                  <a:pt x="4025571" y="43394"/>
                  <a:pt x="4379843" y="0"/>
                </a:cubicBezTo>
                <a:lnTo>
                  <a:pt x="4379843" y="0"/>
                </a:lnTo>
                <a:cubicBezTo>
                  <a:pt x="4409717" y="224247"/>
                  <a:pt x="4341548" y="331489"/>
                  <a:pt x="4379843" y="549825"/>
                </a:cubicBezTo>
                <a:cubicBezTo>
                  <a:pt x="4418138" y="768161"/>
                  <a:pt x="4330562" y="913877"/>
                  <a:pt x="4379843" y="1099651"/>
                </a:cubicBezTo>
                <a:cubicBezTo>
                  <a:pt x="4429124" y="1285425"/>
                  <a:pt x="4357272" y="1374061"/>
                  <a:pt x="4379843" y="1561504"/>
                </a:cubicBezTo>
                <a:cubicBezTo>
                  <a:pt x="4402414" y="1748947"/>
                  <a:pt x="4314755" y="1968516"/>
                  <a:pt x="4379843" y="2111329"/>
                </a:cubicBezTo>
                <a:cubicBezTo>
                  <a:pt x="4444931" y="2254143"/>
                  <a:pt x="4329023" y="2429856"/>
                  <a:pt x="4379843" y="2661155"/>
                </a:cubicBezTo>
                <a:cubicBezTo>
                  <a:pt x="4430663" y="2892454"/>
                  <a:pt x="4360545" y="3082928"/>
                  <a:pt x="4379843" y="3210980"/>
                </a:cubicBezTo>
                <a:cubicBezTo>
                  <a:pt x="4399141" y="3339033"/>
                  <a:pt x="4319293" y="3607481"/>
                  <a:pt x="4379843" y="3760806"/>
                </a:cubicBezTo>
                <a:cubicBezTo>
                  <a:pt x="4440393" y="3914131"/>
                  <a:pt x="4307873" y="4087780"/>
                  <a:pt x="4379843" y="4398603"/>
                </a:cubicBezTo>
                <a:cubicBezTo>
                  <a:pt x="4463858" y="4726376"/>
                  <a:pt x="4049119" y="5140758"/>
                  <a:pt x="3649855" y="5128591"/>
                </a:cubicBezTo>
                <a:cubicBezTo>
                  <a:pt x="3508607" y="5164508"/>
                  <a:pt x="3324445" y="5090244"/>
                  <a:pt x="3237943" y="5128591"/>
                </a:cubicBezTo>
                <a:cubicBezTo>
                  <a:pt x="3151441" y="5166938"/>
                  <a:pt x="2865038" y="5112264"/>
                  <a:pt x="2643538" y="5128591"/>
                </a:cubicBezTo>
                <a:cubicBezTo>
                  <a:pt x="2422039" y="5144918"/>
                  <a:pt x="2350811" y="5124016"/>
                  <a:pt x="2085631" y="5128591"/>
                </a:cubicBezTo>
                <a:cubicBezTo>
                  <a:pt x="1820451" y="5133166"/>
                  <a:pt x="1802557" y="5097183"/>
                  <a:pt x="1527725" y="5128591"/>
                </a:cubicBezTo>
                <a:cubicBezTo>
                  <a:pt x="1252893" y="5159999"/>
                  <a:pt x="1248289" y="5074344"/>
                  <a:pt x="969819" y="5128591"/>
                </a:cubicBezTo>
                <a:cubicBezTo>
                  <a:pt x="691349" y="5182838"/>
                  <a:pt x="651002" y="5094422"/>
                  <a:pt x="521408" y="5128591"/>
                </a:cubicBezTo>
                <a:cubicBezTo>
                  <a:pt x="391814" y="5162760"/>
                  <a:pt x="193829" y="5113106"/>
                  <a:pt x="0" y="5128591"/>
                </a:cubicBezTo>
                <a:lnTo>
                  <a:pt x="0" y="5128591"/>
                </a:lnTo>
                <a:cubicBezTo>
                  <a:pt x="-17268" y="4854935"/>
                  <a:pt x="31273" y="4736850"/>
                  <a:pt x="0" y="4578766"/>
                </a:cubicBezTo>
                <a:cubicBezTo>
                  <a:pt x="-31273" y="4420683"/>
                  <a:pt x="36384" y="4354610"/>
                  <a:pt x="0" y="4160898"/>
                </a:cubicBezTo>
                <a:cubicBezTo>
                  <a:pt x="-36384" y="3967186"/>
                  <a:pt x="48366" y="3690763"/>
                  <a:pt x="0" y="3567087"/>
                </a:cubicBezTo>
                <a:cubicBezTo>
                  <a:pt x="-48366" y="3443411"/>
                  <a:pt x="30334" y="3281276"/>
                  <a:pt x="0" y="3149220"/>
                </a:cubicBezTo>
                <a:cubicBezTo>
                  <a:pt x="-30334" y="3017164"/>
                  <a:pt x="23600" y="2748947"/>
                  <a:pt x="0" y="2599394"/>
                </a:cubicBezTo>
                <a:cubicBezTo>
                  <a:pt x="-23600" y="2449841"/>
                  <a:pt x="39924" y="2256558"/>
                  <a:pt x="0" y="1961597"/>
                </a:cubicBezTo>
                <a:cubicBezTo>
                  <a:pt x="-39924" y="1666636"/>
                  <a:pt x="46196" y="1544161"/>
                  <a:pt x="0" y="1323799"/>
                </a:cubicBezTo>
                <a:cubicBezTo>
                  <a:pt x="-46196" y="1103437"/>
                  <a:pt x="517" y="958738"/>
                  <a:pt x="0" y="729988"/>
                </a:cubicBezTo>
                <a:cubicBezTo>
                  <a:pt x="-44462" y="319111"/>
                  <a:pt x="324532" y="-59436"/>
                  <a:pt x="729988" y="0"/>
                </a:cubicBezTo>
                <a:close/>
              </a:path>
              <a:path w="4379843" h="5128591" stroke="0" extrusionOk="0">
                <a:moveTo>
                  <a:pt x="729988" y="0"/>
                </a:moveTo>
                <a:cubicBezTo>
                  <a:pt x="847690" y="-6281"/>
                  <a:pt x="1069016" y="9782"/>
                  <a:pt x="1214897" y="0"/>
                </a:cubicBezTo>
                <a:cubicBezTo>
                  <a:pt x="1360778" y="-9782"/>
                  <a:pt x="1447337" y="2357"/>
                  <a:pt x="1626810" y="0"/>
                </a:cubicBezTo>
                <a:cubicBezTo>
                  <a:pt x="1806283" y="-2357"/>
                  <a:pt x="2099969" y="10087"/>
                  <a:pt x="2221214" y="0"/>
                </a:cubicBezTo>
                <a:cubicBezTo>
                  <a:pt x="2342459" y="-10087"/>
                  <a:pt x="2463764" y="41189"/>
                  <a:pt x="2706124" y="0"/>
                </a:cubicBezTo>
                <a:cubicBezTo>
                  <a:pt x="2948484" y="-41189"/>
                  <a:pt x="2955251" y="53533"/>
                  <a:pt x="3191033" y="0"/>
                </a:cubicBezTo>
                <a:cubicBezTo>
                  <a:pt x="3426815" y="-53533"/>
                  <a:pt x="3592789" y="15461"/>
                  <a:pt x="3785438" y="0"/>
                </a:cubicBezTo>
                <a:cubicBezTo>
                  <a:pt x="3978088" y="-15461"/>
                  <a:pt x="4114882" y="47093"/>
                  <a:pt x="4379843" y="0"/>
                </a:cubicBezTo>
                <a:lnTo>
                  <a:pt x="4379843" y="0"/>
                </a:lnTo>
                <a:cubicBezTo>
                  <a:pt x="4451004" y="182227"/>
                  <a:pt x="4328878" y="326625"/>
                  <a:pt x="4379843" y="637797"/>
                </a:cubicBezTo>
                <a:cubicBezTo>
                  <a:pt x="4430808" y="948969"/>
                  <a:pt x="4359468" y="959760"/>
                  <a:pt x="4379843" y="1099651"/>
                </a:cubicBezTo>
                <a:cubicBezTo>
                  <a:pt x="4400218" y="1239542"/>
                  <a:pt x="4339625" y="1420648"/>
                  <a:pt x="4379843" y="1561504"/>
                </a:cubicBezTo>
                <a:cubicBezTo>
                  <a:pt x="4420061" y="1702360"/>
                  <a:pt x="4364045" y="1943113"/>
                  <a:pt x="4379843" y="2111329"/>
                </a:cubicBezTo>
                <a:cubicBezTo>
                  <a:pt x="4395641" y="2279545"/>
                  <a:pt x="4371902" y="2533046"/>
                  <a:pt x="4379843" y="2705141"/>
                </a:cubicBezTo>
                <a:cubicBezTo>
                  <a:pt x="4387784" y="2877236"/>
                  <a:pt x="4367304" y="3037723"/>
                  <a:pt x="4379843" y="3123008"/>
                </a:cubicBezTo>
                <a:cubicBezTo>
                  <a:pt x="4392382" y="3208293"/>
                  <a:pt x="4315752" y="3533848"/>
                  <a:pt x="4379843" y="3672834"/>
                </a:cubicBezTo>
                <a:cubicBezTo>
                  <a:pt x="4443934" y="3811820"/>
                  <a:pt x="4338290" y="4218054"/>
                  <a:pt x="4379843" y="4398603"/>
                </a:cubicBezTo>
                <a:cubicBezTo>
                  <a:pt x="4374156" y="4787582"/>
                  <a:pt x="4042444" y="5118630"/>
                  <a:pt x="3649855" y="5128591"/>
                </a:cubicBezTo>
                <a:cubicBezTo>
                  <a:pt x="3539794" y="5159714"/>
                  <a:pt x="3356856" y="5088354"/>
                  <a:pt x="3128447" y="5128591"/>
                </a:cubicBezTo>
                <a:cubicBezTo>
                  <a:pt x="2900038" y="5168828"/>
                  <a:pt x="2739326" y="5100839"/>
                  <a:pt x="2570541" y="5128591"/>
                </a:cubicBezTo>
                <a:cubicBezTo>
                  <a:pt x="2401756" y="5156343"/>
                  <a:pt x="2336465" y="5091886"/>
                  <a:pt x="2158629" y="5128591"/>
                </a:cubicBezTo>
                <a:cubicBezTo>
                  <a:pt x="1980793" y="5165296"/>
                  <a:pt x="1886707" y="5095435"/>
                  <a:pt x="1710218" y="5128591"/>
                </a:cubicBezTo>
                <a:cubicBezTo>
                  <a:pt x="1533729" y="5161747"/>
                  <a:pt x="1429912" y="5078504"/>
                  <a:pt x="1152311" y="5128591"/>
                </a:cubicBezTo>
                <a:cubicBezTo>
                  <a:pt x="874710" y="5178678"/>
                  <a:pt x="786161" y="5093379"/>
                  <a:pt x="667402" y="5128591"/>
                </a:cubicBezTo>
                <a:cubicBezTo>
                  <a:pt x="548643" y="5163803"/>
                  <a:pt x="227615" y="5106580"/>
                  <a:pt x="0" y="5128591"/>
                </a:cubicBezTo>
                <a:lnTo>
                  <a:pt x="0" y="5128591"/>
                </a:lnTo>
                <a:cubicBezTo>
                  <a:pt x="-24817" y="4865806"/>
                  <a:pt x="1008" y="4667143"/>
                  <a:pt x="0" y="4534780"/>
                </a:cubicBezTo>
                <a:cubicBezTo>
                  <a:pt x="-1008" y="4402417"/>
                  <a:pt x="28293" y="4241223"/>
                  <a:pt x="0" y="4116912"/>
                </a:cubicBezTo>
                <a:cubicBezTo>
                  <a:pt x="-28293" y="3992601"/>
                  <a:pt x="51208" y="3786830"/>
                  <a:pt x="0" y="3567087"/>
                </a:cubicBezTo>
                <a:cubicBezTo>
                  <a:pt x="-51208" y="3347344"/>
                  <a:pt x="54029" y="3273301"/>
                  <a:pt x="0" y="3105234"/>
                </a:cubicBezTo>
                <a:cubicBezTo>
                  <a:pt x="-54029" y="2937167"/>
                  <a:pt x="70439" y="2762518"/>
                  <a:pt x="0" y="2511422"/>
                </a:cubicBezTo>
                <a:cubicBezTo>
                  <a:pt x="-70439" y="2260326"/>
                  <a:pt x="15679" y="2151681"/>
                  <a:pt x="0" y="2049569"/>
                </a:cubicBezTo>
                <a:cubicBezTo>
                  <a:pt x="-15679" y="1947457"/>
                  <a:pt x="21602" y="1724660"/>
                  <a:pt x="0" y="1455757"/>
                </a:cubicBezTo>
                <a:cubicBezTo>
                  <a:pt x="-21602" y="1186854"/>
                  <a:pt x="71741" y="1031751"/>
                  <a:pt x="0" y="729988"/>
                </a:cubicBezTo>
                <a:cubicBezTo>
                  <a:pt x="24071" y="285036"/>
                  <a:pt x="228426" y="-37722"/>
                  <a:pt x="729988" y="0"/>
                </a:cubicBezTo>
                <a:close/>
              </a:path>
            </a:pathLst>
          </a:custGeom>
          <a:solidFill>
            <a:srgbClr val="92D050"/>
          </a:solidFill>
          <a:ln w="76200">
            <a:solidFill>
              <a:schemeClr val="bg2"/>
            </a:solidFill>
            <a:extLst>
              <a:ext uri="{C807C97D-BFC1-408E-A445-0C87EB9F89A2}">
                <ask:lineSketchStyleProps xmlns:ask="http://schemas.microsoft.com/office/drawing/2018/sketchyshapes" sd="1219033472">
                  <a:prstGeom prst="round2Diag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Diagonal Corners Rounded 5">
            <a:extLst>
              <a:ext uri="{FF2B5EF4-FFF2-40B4-BE49-F238E27FC236}">
                <a16:creationId xmlns:a16="http://schemas.microsoft.com/office/drawing/2014/main" id="{4C1C9606-9590-455E-97FC-D39D271C26AE}"/>
              </a:ext>
            </a:extLst>
          </p:cNvPr>
          <p:cNvSpPr/>
          <p:nvPr/>
        </p:nvSpPr>
        <p:spPr>
          <a:xfrm>
            <a:off x="7891670" y="5466519"/>
            <a:ext cx="3958954" cy="1033671"/>
          </a:xfrm>
          <a:custGeom>
            <a:avLst/>
            <a:gdLst>
              <a:gd name="connsiteX0" fmla="*/ 172282 w 3958954"/>
              <a:gd name="connsiteY0" fmla="*/ 0 h 1033671"/>
              <a:gd name="connsiteX1" fmla="*/ 675368 w 3958954"/>
              <a:gd name="connsiteY1" fmla="*/ 0 h 1033671"/>
              <a:gd name="connsiteX2" fmla="*/ 1216322 w 3958954"/>
              <a:gd name="connsiteY2" fmla="*/ 0 h 1033671"/>
              <a:gd name="connsiteX3" fmla="*/ 1643675 w 3958954"/>
              <a:gd name="connsiteY3" fmla="*/ 0 h 1033671"/>
              <a:gd name="connsiteX4" fmla="*/ 2071028 w 3958954"/>
              <a:gd name="connsiteY4" fmla="*/ 0 h 1033671"/>
              <a:gd name="connsiteX5" fmla="*/ 2611981 w 3958954"/>
              <a:gd name="connsiteY5" fmla="*/ 0 h 1033671"/>
              <a:gd name="connsiteX6" fmla="*/ 3077200 w 3958954"/>
              <a:gd name="connsiteY6" fmla="*/ 0 h 1033671"/>
              <a:gd name="connsiteX7" fmla="*/ 3958954 w 3958954"/>
              <a:gd name="connsiteY7" fmla="*/ 0 h 1033671"/>
              <a:gd name="connsiteX8" fmla="*/ 3958954 w 3958954"/>
              <a:gd name="connsiteY8" fmla="*/ 0 h 1033671"/>
              <a:gd name="connsiteX9" fmla="*/ 3958954 w 3958954"/>
              <a:gd name="connsiteY9" fmla="*/ 413467 h 1033671"/>
              <a:gd name="connsiteX10" fmla="*/ 3958954 w 3958954"/>
              <a:gd name="connsiteY10" fmla="*/ 861389 h 1033671"/>
              <a:gd name="connsiteX11" fmla="*/ 3786672 w 3958954"/>
              <a:gd name="connsiteY11" fmla="*/ 1033671 h 1033671"/>
              <a:gd name="connsiteX12" fmla="*/ 3321452 w 3958954"/>
              <a:gd name="connsiteY12" fmla="*/ 1033671 h 1033671"/>
              <a:gd name="connsiteX13" fmla="*/ 2704766 w 3958954"/>
              <a:gd name="connsiteY13" fmla="*/ 1033671 h 1033671"/>
              <a:gd name="connsiteX14" fmla="*/ 2201679 w 3958954"/>
              <a:gd name="connsiteY14" fmla="*/ 1033671 h 1033671"/>
              <a:gd name="connsiteX15" fmla="*/ 1584993 w 3958954"/>
              <a:gd name="connsiteY15" fmla="*/ 1033671 h 1033671"/>
              <a:gd name="connsiteX16" fmla="*/ 1119773 w 3958954"/>
              <a:gd name="connsiteY16" fmla="*/ 1033671 h 1033671"/>
              <a:gd name="connsiteX17" fmla="*/ 692420 w 3958954"/>
              <a:gd name="connsiteY17" fmla="*/ 1033671 h 1033671"/>
              <a:gd name="connsiteX18" fmla="*/ 0 w 3958954"/>
              <a:gd name="connsiteY18" fmla="*/ 1033671 h 1033671"/>
              <a:gd name="connsiteX19" fmla="*/ 0 w 3958954"/>
              <a:gd name="connsiteY19" fmla="*/ 1033671 h 1033671"/>
              <a:gd name="connsiteX20" fmla="*/ 0 w 3958954"/>
              <a:gd name="connsiteY20" fmla="*/ 594363 h 1033671"/>
              <a:gd name="connsiteX21" fmla="*/ 0 w 3958954"/>
              <a:gd name="connsiteY21" fmla="*/ 172282 h 1033671"/>
              <a:gd name="connsiteX22" fmla="*/ 172282 w 3958954"/>
              <a:gd name="connsiteY22" fmla="*/ 0 h 1033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58954" h="1033671" fill="none" extrusionOk="0">
                <a:moveTo>
                  <a:pt x="172282" y="0"/>
                </a:moveTo>
                <a:cubicBezTo>
                  <a:pt x="406173" y="-17963"/>
                  <a:pt x="500912" y="46638"/>
                  <a:pt x="675368" y="0"/>
                </a:cubicBezTo>
                <a:cubicBezTo>
                  <a:pt x="849824" y="-46638"/>
                  <a:pt x="1016425" y="4094"/>
                  <a:pt x="1216322" y="0"/>
                </a:cubicBezTo>
                <a:cubicBezTo>
                  <a:pt x="1416219" y="-4094"/>
                  <a:pt x="1436254" y="45748"/>
                  <a:pt x="1643675" y="0"/>
                </a:cubicBezTo>
                <a:cubicBezTo>
                  <a:pt x="1851096" y="-45748"/>
                  <a:pt x="1983489" y="47478"/>
                  <a:pt x="2071028" y="0"/>
                </a:cubicBezTo>
                <a:cubicBezTo>
                  <a:pt x="2158567" y="-47478"/>
                  <a:pt x="2433304" y="27920"/>
                  <a:pt x="2611981" y="0"/>
                </a:cubicBezTo>
                <a:cubicBezTo>
                  <a:pt x="2790658" y="-27920"/>
                  <a:pt x="2916733" y="238"/>
                  <a:pt x="3077200" y="0"/>
                </a:cubicBezTo>
                <a:cubicBezTo>
                  <a:pt x="3237667" y="-238"/>
                  <a:pt x="3670442" y="36008"/>
                  <a:pt x="3958954" y="0"/>
                </a:cubicBezTo>
                <a:lnTo>
                  <a:pt x="3958954" y="0"/>
                </a:lnTo>
                <a:cubicBezTo>
                  <a:pt x="3961040" y="203833"/>
                  <a:pt x="3954304" y="247011"/>
                  <a:pt x="3958954" y="413467"/>
                </a:cubicBezTo>
                <a:cubicBezTo>
                  <a:pt x="3963604" y="579923"/>
                  <a:pt x="3951363" y="681749"/>
                  <a:pt x="3958954" y="861389"/>
                </a:cubicBezTo>
                <a:cubicBezTo>
                  <a:pt x="3953220" y="968809"/>
                  <a:pt x="3883735" y="1031385"/>
                  <a:pt x="3786672" y="1033671"/>
                </a:cubicBezTo>
                <a:cubicBezTo>
                  <a:pt x="3609236" y="1051272"/>
                  <a:pt x="3431814" y="1025732"/>
                  <a:pt x="3321452" y="1033671"/>
                </a:cubicBezTo>
                <a:cubicBezTo>
                  <a:pt x="3211090" y="1041610"/>
                  <a:pt x="2909147" y="997816"/>
                  <a:pt x="2704766" y="1033671"/>
                </a:cubicBezTo>
                <a:cubicBezTo>
                  <a:pt x="2500385" y="1069526"/>
                  <a:pt x="2412190" y="1029446"/>
                  <a:pt x="2201679" y="1033671"/>
                </a:cubicBezTo>
                <a:cubicBezTo>
                  <a:pt x="1991168" y="1037896"/>
                  <a:pt x="1849401" y="970646"/>
                  <a:pt x="1584993" y="1033671"/>
                </a:cubicBezTo>
                <a:cubicBezTo>
                  <a:pt x="1320585" y="1096696"/>
                  <a:pt x="1216148" y="988178"/>
                  <a:pt x="1119773" y="1033671"/>
                </a:cubicBezTo>
                <a:cubicBezTo>
                  <a:pt x="1023398" y="1079164"/>
                  <a:pt x="794260" y="1001039"/>
                  <a:pt x="692420" y="1033671"/>
                </a:cubicBezTo>
                <a:cubicBezTo>
                  <a:pt x="590580" y="1066303"/>
                  <a:pt x="194892" y="1002985"/>
                  <a:pt x="0" y="1033671"/>
                </a:cubicBezTo>
                <a:lnTo>
                  <a:pt x="0" y="1033671"/>
                </a:lnTo>
                <a:cubicBezTo>
                  <a:pt x="-31194" y="914497"/>
                  <a:pt x="16001" y="797602"/>
                  <a:pt x="0" y="594363"/>
                </a:cubicBezTo>
                <a:cubicBezTo>
                  <a:pt x="-16001" y="391124"/>
                  <a:pt x="29367" y="362417"/>
                  <a:pt x="0" y="172282"/>
                </a:cubicBezTo>
                <a:cubicBezTo>
                  <a:pt x="7627" y="68988"/>
                  <a:pt x="67230" y="-17688"/>
                  <a:pt x="172282" y="0"/>
                </a:cubicBezTo>
                <a:close/>
              </a:path>
              <a:path w="3958954" h="1033671" stroke="0" extrusionOk="0">
                <a:moveTo>
                  <a:pt x="172282" y="0"/>
                </a:moveTo>
                <a:cubicBezTo>
                  <a:pt x="309689" y="-22542"/>
                  <a:pt x="532687" y="14621"/>
                  <a:pt x="675368" y="0"/>
                </a:cubicBezTo>
                <a:cubicBezTo>
                  <a:pt x="818049" y="-14621"/>
                  <a:pt x="939122" y="47555"/>
                  <a:pt x="1102721" y="0"/>
                </a:cubicBezTo>
                <a:cubicBezTo>
                  <a:pt x="1266320" y="-47555"/>
                  <a:pt x="1562726" y="24484"/>
                  <a:pt x="1719408" y="0"/>
                </a:cubicBezTo>
                <a:cubicBezTo>
                  <a:pt x="1876090" y="-24484"/>
                  <a:pt x="2038230" y="4266"/>
                  <a:pt x="2222494" y="0"/>
                </a:cubicBezTo>
                <a:cubicBezTo>
                  <a:pt x="2406758" y="-4266"/>
                  <a:pt x="2527872" y="15047"/>
                  <a:pt x="2725581" y="0"/>
                </a:cubicBezTo>
                <a:cubicBezTo>
                  <a:pt x="2923290" y="-15047"/>
                  <a:pt x="3177326" y="23412"/>
                  <a:pt x="3342267" y="0"/>
                </a:cubicBezTo>
                <a:cubicBezTo>
                  <a:pt x="3507208" y="-23412"/>
                  <a:pt x="3681983" y="7606"/>
                  <a:pt x="3958954" y="0"/>
                </a:cubicBezTo>
                <a:lnTo>
                  <a:pt x="3958954" y="0"/>
                </a:lnTo>
                <a:cubicBezTo>
                  <a:pt x="3983667" y="172814"/>
                  <a:pt x="3906572" y="329638"/>
                  <a:pt x="3958954" y="447922"/>
                </a:cubicBezTo>
                <a:cubicBezTo>
                  <a:pt x="4011336" y="566206"/>
                  <a:pt x="3942611" y="661311"/>
                  <a:pt x="3958954" y="861389"/>
                </a:cubicBezTo>
                <a:cubicBezTo>
                  <a:pt x="3961571" y="974646"/>
                  <a:pt x="3876560" y="1033370"/>
                  <a:pt x="3786672" y="1033671"/>
                </a:cubicBezTo>
                <a:cubicBezTo>
                  <a:pt x="3544320" y="1090765"/>
                  <a:pt x="3518011" y="998526"/>
                  <a:pt x="3283586" y="1033671"/>
                </a:cubicBezTo>
                <a:cubicBezTo>
                  <a:pt x="3049161" y="1068816"/>
                  <a:pt x="3058068" y="998963"/>
                  <a:pt x="2856233" y="1033671"/>
                </a:cubicBezTo>
                <a:cubicBezTo>
                  <a:pt x="2654398" y="1068379"/>
                  <a:pt x="2428002" y="1027520"/>
                  <a:pt x="2315279" y="1033671"/>
                </a:cubicBezTo>
                <a:cubicBezTo>
                  <a:pt x="2202556" y="1039822"/>
                  <a:pt x="1949488" y="1008989"/>
                  <a:pt x="1774326" y="1033671"/>
                </a:cubicBezTo>
                <a:cubicBezTo>
                  <a:pt x="1599164" y="1058353"/>
                  <a:pt x="1392913" y="1010851"/>
                  <a:pt x="1233373" y="1033671"/>
                </a:cubicBezTo>
                <a:cubicBezTo>
                  <a:pt x="1073833" y="1056491"/>
                  <a:pt x="791370" y="1028988"/>
                  <a:pt x="654553" y="1033671"/>
                </a:cubicBezTo>
                <a:cubicBezTo>
                  <a:pt x="517736" y="1038354"/>
                  <a:pt x="207477" y="1000219"/>
                  <a:pt x="0" y="1033671"/>
                </a:cubicBezTo>
                <a:lnTo>
                  <a:pt x="0" y="1033671"/>
                </a:lnTo>
                <a:cubicBezTo>
                  <a:pt x="-25954" y="874972"/>
                  <a:pt x="8728" y="751726"/>
                  <a:pt x="0" y="594363"/>
                </a:cubicBezTo>
                <a:cubicBezTo>
                  <a:pt x="-8728" y="437000"/>
                  <a:pt x="49482" y="350029"/>
                  <a:pt x="0" y="172282"/>
                </a:cubicBezTo>
                <a:cubicBezTo>
                  <a:pt x="8315" y="72201"/>
                  <a:pt x="72560" y="7260"/>
                  <a:pt x="172282" y="0"/>
                </a:cubicBezTo>
                <a:close/>
              </a:path>
            </a:pathLst>
          </a:custGeom>
          <a:solidFill>
            <a:schemeClr val="bg2"/>
          </a:solidFill>
          <a:ln w="50800">
            <a:solidFill>
              <a:schemeClr val="tx1">
                <a:lumMod val="75000"/>
                <a:lumOff val="25000"/>
              </a:schemeClr>
            </a:solidFill>
            <a:extLst>
              <a:ext uri="{C807C97D-BFC1-408E-A445-0C87EB9F89A2}">
                <ask:lineSketchStyleProps xmlns:ask="http://schemas.microsoft.com/office/drawing/2018/sketchyshapes" sd="1219033472">
                  <a:prstGeom prst="round2Diag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lex Brush" panose="02000400000000000000" pitchFamily="2" charset="0"/>
                <a:ea typeface="+mn-ea"/>
                <a:cs typeface="+mn-cs"/>
              </a:rPr>
              <a:t>Stan Cox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0" i="0" u="none" strike="noStrike" kern="1200" cap="none" spc="0" normalizeH="0" baseline="0" noProof="0" dirty="0">
                <a:ln>
                  <a:noFill/>
                </a:ln>
                <a:solidFill>
                  <a:prstClr val="black"/>
                </a:solidFill>
                <a:effectLst/>
                <a:uLnTx/>
                <a:uFillTx/>
                <a:latin typeface="Calibri" panose="020F0502020204030204"/>
                <a:ea typeface="+mn-ea"/>
                <a:cs typeface="+mn-cs"/>
              </a:rPr>
              <a:t>Evangelist, West Side church of Christ</a:t>
            </a:r>
          </a:p>
        </p:txBody>
      </p:sp>
    </p:spTree>
    <p:extLst>
      <p:ext uri="{BB962C8B-B14F-4D97-AF65-F5344CB8AC3E}">
        <p14:creationId xmlns:p14="http://schemas.microsoft.com/office/powerpoint/2010/main" val="184351678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E51CC-8EB9-4DB3-926A-CEC632616603}"/>
              </a:ext>
            </a:extLst>
          </p:cNvPr>
          <p:cNvSpPr>
            <a:spLocks noGrp="1"/>
          </p:cNvSpPr>
          <p:nvPr>
            <p:ph type="ctrTitle"/>
          </p:nvPr>
        </p:nvSpPr>
        <p:spPr>
          <a:xfrm>
            <a:off x="543870" y="1431234"/>
            <a:ext cx="5698434" cy="3160644"/>
          </a:xfrm>
        </p:spPr>
        <p:txBody>
          <a:bodyPr anchor="t">
            <a:normAutofit/>
          </a:bodyPr>
          <a:lstStyle/>
          <a:p>
            <a:r>
              <a:rPr lang="en-US" sz="5400" dirty="0">
                <a:solidFill>
                  <a:schemeClr val="bg2"/>
                </a:solidFill>
                <a:latin typeface="Fondamento" panose="03020505000000020004" pitchFamily="66" charset="0"/>
              </a:rPr>
              <a:t>They were steadfast in prayer</a:t>
            </a:r>
          </a:p>
        </p:txBody>
      </p:sp>
      <p:sp>
        <p:nvSpPr>
          <p:cNvPr id="3" name="Subtitle 2">
            <a:extLst>
              <a:ext uri="{FF2B5EF4-FFF2-40B4-BE49-F238E27FC236}">
                <a16:creationId xmlns:a16="http://schemas.microsoft.com/office/drawing/2014/main" id="{A1CE5EA3-85FE-415A-B8FD-EB71DDB2EA7F}"/>
              </a:ext>
            </a:extLst>
          </p:cNvPr>
          <p:cNvSpPr>
            <a:spLocks noGrp="1"/>
          </p:cNvSpPr>
          <p:nvPr>
            <p:ph type="subTitle" idx="1"/>
          </p:nvPr>
        </p:nvSpPr>
        <p:spPr>
          <a:xfrm>
            <a:off x="924869" y="3863340"/>
            <a:ext cx="4936435" cy="2400300"/>
          </a:xfrm>
        </p:spPr>
        <p:txBody>
          <a:bodyPr>
            <a:normAutofit/>
          </a:bodyPr>
          <a:lstStyle/>
          <a:p>
            <a:r>
              <a:rPr lang="en-US" sz="4400" b="1" dirty="0">
                <a:solidFill>
                  <a:schemeClr val="bg2"/>
                </a:solidFill>
              </a:rPr>
              <a:t>Colossians 4:2</a:t>
            </a:r>
          </a:p>
          <a:p>
            <a:r>
              <a:rPr lang="en-US" sz="4400" b="1" dirty="0">
                <a:solidFill>
                  <a:schemeClr val="bg2"/>
                </a:solidFill>
              </a:rPr>
              <a:t>Romans 12:10-13</a:t>
            </a:r>
          </a:p>
          <a:p>
            <a:r>
              <a:rPr lang="en-US" sz="4400" dirty="0">
                <a:solidFill>
                  <a:schemeClr val="bg2"/>
                </a:solidFill>
              </a:rPr>
              <a:t>Ephesians 6:18</a:t>
            </a:r>
          </a:p>
        </p:txBody>
      </p:sp>
      <p:sp>
        <p:nvSpPr>
          <p:cNvPr id="5" name="Rectangle: Diagonal Corners Rounded 4">
            <a:extLst>
              <a:ext uri="{FF2B5EF4-FFF2-40B4-BE49-F238E27FC236}">
                <a16:creationId xmlns:a16="http://schemas.microsoft.com/office/drawing/2014/main" id="{C974FAB1-11E9-43AD-B56F-5AECB80064EA}"/>
              </a:ext>
            </a:extLst>
          </p:cNvPr>
          <p:cNvSpPr/>
          <p:nvPr/>
        </p:nvSpPr>
        <p:spPr>
          <a:xfrm>
            <a:off x="7033592" y="616226"/>
            <a:ext cx="4379843" cy="5128591"/>
          </a:xfrm>
          <a:custGeom>
            <a:avLst/>
            <a:gdLst>
              <a:gd name="connsiteX0" fmla="*/ 729988 w 4379843"/>
              <a:gd name="connsiteY0" fmla="*/ 0 h 5128591"/>
              <a:gd name="connsiteX1" fmla="*/ 1214897 w 4379843"/>
              <a:gd name="connsiteY1" fmla="*/ 0 h 5128591"/>
              <a:gd name="connsiteX2" fmla="*/ 1663308 w 4379843"/>
              <a:gd name="connsiteY2" fmla="*/ 0 h 5128591"/>
              <a:gd name="connsiteX3" fmla="*/ 2221214 w 4379843"/>
              <a:gd name="connsiteY3" fmla="*/ 0 h 5128591"/>
              <a:gd name="connsiteX4" fmla="*/ 2669625 w 4379843"/>
              <a:gd name="connsiteY4" fmla="*/ 0 h 5128591"/>
              <a:gd name="connsiteX5" fmla="*/ 3081537 w 4379843"/>
              <a:gd name="connsiteY5" fmla="*/ 0 h 5128591"/>
              <a:gd name="connsiteX6" fmla="*/ 3529948 w 4379843"/>
              <a:gd name="connsiteY6" fmla="*/ 0 h 5128591"/>
              <a:gd name="connsiteX7" fmla="*/ 4379843 w 4379843"/>
              <a:gd name="connsiteY7" fmla="*/ 0 h 5128591"/>
              <a:gd name="connsiteX8" fmla="*/ 4379843 w 4379843"/>
              <a:gd name="connsiteY8" fmla="*/ 0 h 5128591"/>
              <a:gd name="connsiteX9" fmla="*/ 4379843 w 4379843"/>
              <a:gd name="connsiteY9" fmla="*/ 549825 h 5128591"/>
              <a:gd name="connsiteX10" fmla="*/ 4379843 w 4379843"/>
              <a:gd name="connsiteY10" fmla="*/ 1099651 h 5128591"/>
              <a:gd name="connsiteX11" fmla="*/ 4379843 w 4379843"/>
              <a:gd name="connsiteY11" fmla="*/ 1561504 h 5128591"/>
              <a:gd name="connsiteX12" fmla="*/ 4379843 w 4379843"/>
              <a:gd name="connsiteY12" fmla="*/ 2111329 h 5128591"/>
              <a:gd name="connsiteX13" fmla="*/ 4379843 w 4379843"/>
              <a:gd name="connsiteY13" fmla="*/ 2661155 h 5128591"/>
              <a:gd name="connsiteX14" fmla="*/ 4379843 w 4379843"/>
              <a:gd name="connsiteY14" fmla="*/ 3210980 h 5128591"/>
              <a:gd name="connsiteX15" fmla="*/ 4379843 w 4379843"/>
              <a:gd name="connsiteY15" fmla="*/ 3760806 h 5128591"/>
              <a:gd name="connsiteX16" fmla="*/ 4379843 w 4379843"/>
              <a:gd name="connsiteY16" fmla="*/ 4398603 h 5128591"/>
              <a:gd name="connsiteX17" fmla="*/ 3649855 w 4379843"/>
              <a:gd name="connsiteY17" fmla="*/ 5128591 h 5128591"/>
              <a:gd name="connsiteX18" fmla="*/ 3237943 w 4379843"/>
              <a:gd name="connsiteY18" fmla="*/ 5128591 h 5128591"/>
              <a:gd name="connsiteX19" fmla="*/ 2643538 w 4379843"/>
              <a:gd name="connsiteY19" fmla="*/ 5128591 h 5128591"/>
              <a:gd name="connsiteX20" fmla="*/ 2085631 w 4379843"/>
              <a:gd name="connsiteY20" fmla="*/ 5128591 h 5128591"/>
              <a:gd name="connsiteX21" fmla="*/ 1527725 w 4379843"/>
              <a:gd name="connsiteY21" fmla="*/ 5128591 h 5128591"/>
              <a:gd name="connsiteX22" fmla="*/ 969819 w 4379843"/>
              <a:gd name="connsiteY22" fmla="*/ 5128591 h 5128591"/>
              <a:gd name="connsiteX23" fmla="*/ 521408 w 4379843"/>
              <a:gd name="connsiteY23" fmla="*/ 5128591 h 5128591"/>
              <a:gd name="connsiteX24" fmla="*/ 0 w 4379843"/>
              <a:gd name="connsiteY24" fmla="*/ 5128591 h 5128591"/>
              <a:gd name="connsiteX25" fmla="*/ 0 w 4379843"/>
              <a:gd name="connsiteY25" fmla="*/ 5128591 h 5128591"/>
              <a:gd name="connsiteX26" fmla="*/ 0 w 4379843"/>
              <a:gd name="connsiteY26" fmla="*/ 4578766 h 5128591"/>
              <a:gd name="connsiteX27" fmla="*/ 0 w 4379843"/>
              <a:gd name="connsiteY27" fmla="*/ 4160898 h 5128591"/>
              <a:gd name="connsiteX28" fmla="*/ 0 w 4379843"/>
              <a:gd name="connsiteY28" fmla="*/ 3567087 h 5128591"/>
              <a:gd name="connsiteX29" fmla="*/ 0 w 4379843"/>
              <a:gd name="connsiteY29" fmla="*/ 3149220 h 5128591"/>
              <a:gd name="connsiteX30" fmla="*/ 0 w 4379843"/>
              <a:gd name="connsiteY30" fmla="*/ 2599394 h 5128591"/>
              <a:gd name="connsiteX31" fmla="*/ 0 w 4379843"/>
              <a:gd name="connsiteY31" fmla="*/ 1961597 h 5128591"/>
              <a:gd name="connsiteX32" fmla="*/ 0 w 4379843"/>
              <a:gd name="connsiteY32" fmla="*/ 1323799 h 5128591"/>
              <a:gd name="connsiteX33" fmla="*/ 0 w 4379843"/>
              <a:gd name="connsiteY33" fmla="*/ 729988 h 5128591"/>
              <a:gd name="connsiteX34" fmla="*/ 729988 w 4379843"/>
              <a:gd name="connsiteY34" fmla="*/ 0 h 5128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379843" h="5128591" fill="none" extrusionOk="0">
                <a:moveTo>
                  <a:pt x="729988" y="0"/>
                </a:moveTo>
                <a:cubicBezTo>
                  <a:pt x="964845" y="-35009"/>
                  <a:pt x="1029827" y="1535"/>
                  <a:pt x="1214897" y="0"/>
                </a:cubicBezTo>
                <a:cubicBezTo>
                  <a:pt x="1399967" y="-1535"/>
                  <a:pt x="1561391" y="2996"/>
                  <a:pt x="1663308" y="0"/>
                </a:cubicBezTo>
                <a:cubicBezTo>
                  <a:pt x="1765225" y="-2996"/>
                  <a:pt x="2094103" y="5864"/>
                  <a:pt x="2221214" y="0"/>
                </a:cubicBezTo>
                <a:cubicBezTo>
                  <a:pt x="2348325" y="-5864"/>
                  <a:pt x="2464102" y="20336"/>
                  <a:pt x="2669625" y="0"/>
                </a:cubicBezTo>
                <a:cubicBezTo>
                  <a:pt x="2875148" y="-20336"/>
                  <a:pt x="2906788" y="26162"/>
                  <a:pt x="3081537" y="0"/>
                </a:cubicBezTo>
                <a:cubicBezTo>
                  <a:pt x="3256286" y="-26162"/>
                  <a:pt x="3317006" y="27394"/>
                  <a:pt x="3529948" y="0"/>
                </a:cubicBezTo>
                <a:cubicBezTo>
                  <a:pt x="3742890" y="-27394"/>
                  <a:pt x="4025571" y="43394"/>
                  <a:pt x="4379843" y="0"/>
                </a:cubicBezTo>
                <a:lnTo>
                  <a:pt x="4379843" y="0"/>
                </a:lnTo>
                <a:cubicBezTo>
                  <a:pt x="4409717" y="224247"/>
                  <a:pt x="4341548" y="331489"/>
                  <a:pt x="4379843" y="549825"/>
                </a:cubicBezTo>
                <a:cubicBezTo>
                  <a:pt x="4418138" y="768161"/>
                  <a:pt x="4330562" y="913877"/>
                  <a:pt x="4379843" y="1099651"/>
                </a:cubicBezTo>
                <a:cubicBezTo>
                  <a:pt x="4429124" y="1285425"/>
                  <a:pt x="4357272" y="1374061"/>
                  <a:pt x="4379843" y="1561504"/>
                </a:cubicBezTo>
                <a:cubicBezTo>
                  <a:pt x="4402414" y="1748947"/>
                  <a:pt x="4314755" y="1968516"/>
                  <a:pt x="4379843" y="2111329"/>
                </a:cubicBezTo>
                <a:cubicBezTo>
                  <a:pt x="4444931" y="2254143"/>
                  <a:pt x="4329023" y="2429856"/>
                  <a:pt x="4379843" y="2661155"/>
                </a:cubicBezTo>
                <a:cubicBezTo>
                  <a:pt x="4430663" y="2892454"/>
                  <a:pt x="4360545" y="3082928"/>
                  <a:pt x="4379843" y="3210980"/>
                </a:cubicBezTo>
                <a:cubicBezTo>
                  <a:pt x="4399141" y="3339033"/>
                  <a:pt x="4319293" y="3607481"/>
                  <a:pt x="4379843" y="3760806"/>
                </a:cubicBezTo>
                <a:cubicBezTo>
                  <a:pt x="4440393" y="3914131"/>
                  <a:pt x="4307873" y="4087780"/>
                  <a:pt x="4379843" y="4398603"/>
                </a:cubicBezTo>
                <a:cubicBezTo>
                  <a:pt x="4463858" y="4726376"/>
                  <a:pt x="4049119" y="5140758"/>
                  <a:pt x="3649855" y="5128591"/>
                </a:cubicBezTo>
                <a:cubicBezTo>
                  <a:pt x="3508607" y="5164508"/>
                  <a:pt x="3324445" y="5090244"/>
                  <a:pt x="3237943" y="5128591"/>
                </a:cubicBezTo>
                <a:cubicBezTo>
                  <a:pt x="3151441" y="5166938"/>
                  <a:pt x="2865038" y="5112264"/>
                  <a:pt x="2643538" y="5128591"/>
                </a:cubicBezTo>
                <a:cubicBezTo>
                  <a:pt x="2422039" y="5144918"/>
                  <a:pt x="2350811" y="5124016"/>
                  <a:pt x="2085631" y="5128591"/>
                </a:cubicBezTo>
                <a:cubicBezTo>
                  <a:pt x="1820451" y="5133166"/>
                  <a:pt x="1802557" y="5097183"/>
                  <a:pt x="1527725" y="5128591"/>
                </a:cubicBezTo>
                <a:cubicBezTo>
                  <a:pt x="1252893" y="5159999"/>
                  <a:pt x="1248289" y="5074344"/>
                  <a:pt x="969819" y="5128591"/>
                </a:cubicBezTo>
                <a:cubicBezTo>
                  <a:pt x="691349" y="5182838"/>
                  <a:pt x="651002" y="5094422"/>
                  <a:pt x="521408" y="5128591"/>
                </a:cubicBezTo>
                <a:cubicBezTo>
                  <a:pt x="391814" y="5162760"/>
                  <a:pt x="193829" y="5113106"/>
                  <a:pt x="0" y="5128591"/>
                </a:cubicBezTo>
                <a:lnTo>
                  <a:pt x="0" y="5128591"/>
                </a:lnTo>
                <a:cubicBezTo>
                  <a:pt x="-17268" y="4854935"/>
                  <a:pt x="31273" y="4736850"/>
                  <a:pt x="0" y="4578766"/>
                </a:cubicBezTo>
                <a:cubicBezTo>
                  <a:pt x="-31273" y="4420683"/>
                  <a:pt x="36384" y="4354610"/>
                  <a:pt x="0" y="4160898"/>
                </a:cubicBezTo>
                <a:cubicBezTo>
                  <a:pt x="-36384" y="3967186"/>
                  <a:pt x="48366" y="3690763"/>
                  <a:pt x="0" y="3567087"/>
                </a:cubicBezTo>
                <a:cubicBezTo>
                  <a:pt x="-48366" y="3443411"/>
                  <a:pt x="30334" y="3281276"/>
                  <a:pt x="0" y="3149220"/>
                </a:cubicBezTo>
                <a:cubicBezTo>
                  <a:pt x="-30334" y="3017164"/>
                  <a:pt x="23600" y="2748947"/>
                  <a:pt x="0" y="2599394"/>
                </a:cubicBezTo>
                <a:cubicBezTo>
                  <a:pt x="-23600" y="2449841"/>
                  <a:pt x="39924" y="2256558"/>
                  <a:pt x="0" y="1961597"/>
                </a:cubicBezTo>
                <a:cubicBezTo>
                  <a:pt x="-39924" y="1666636"/>
                  <a:pt x="46196" y="1544161"/>
                  <a:pt x="0" y="1323799"/>
                </a:cubicBezTo>
                <a:cubicBezTo>
                  <a:pt x="-46196" y="1103437"/>
                  <a:pt x="517" y="958738"/>
                  <a:pt x="0" y="729988"/>
                </a:cubicBezTo>
                <a:cubicBezTo>
                  <a:pt x="-44462" y="319111"/>
                  <a:pt x="324532" y="-59436"/>
                  <a:pt x="729988" y="0"/>
                </a:cubicBezTo>
                <a:close/>
              </a:path>
              <a:path w="4379843" h="5128591" stroke="0" extrusionOk="0">
                <a:moveTo>
                  <a:pt x="729988" y="0"/>
                </a:moveTo>
                <a:cubicBezTo>
                  <a:pt x="847690" y="-6281"/>
                  <a:pt x="1069016" y="9782"/>
                  <a:pt x="1214897" y="0"/>
                </a:cubicBezTo>
                <a:cubicBezTo>
                  <a:pt x="1360778" y="-9782"/>
                  <a:pt x="1447337" y="2357"/>
                  <a:pt x="1626810" y="0"/>
                </a:cubicBezTo>
                <a:cubicBezTo>
                  <a:pt x="1806283" y="-2357"/>
                  <a:pt x="2099969" y="10087"/>
                  <a:pt x="2221214" y="0"/>
                </a:cubicBezTo>
                <a:cubicBezTo>
                  <a:pt x="2342459" y="-10087"/>
                  <a:pt x="2463764" y="41189"/>
                  <a:pt x="2706124" y="0"/>
                </a:cubicBezTo>
                <a:cubicBezTo>
                  <a:pt x="2948484" y="-41189"/>
                  <a:pt x="2955251" y="53533"/>
                  <a:pt x="3191033" y="0"/>
                </a:cubicBezTo>
                <a:cubicBezTo>
                  <a:pt x="3426815" y="-53533"/>
                  <a:pt x="3592789" y="15461"/>
                  <a:pt x="3785438" y="0"/>
                </a:cubicBezTo>
                <a:cubicBezTo>
                  <a:pt x="3978088" y="-15461"/>
                  <a:pt x="4114882" y="47093"/>
                  <a:pt x="4379843" y="0"/>
                </a:cubicBezTo>
                <a:lnTo>
                  <a:pt x="4379843" y="0"/>
                </a:lnTo>
                <a:cubicBezTo>
                  <a:pt x="4451004" y="182227"/>
                  <a:pt x="4328878" y="326625"/>
                  <a:pt x="4379843" y="637797"/>
                </a:cubicBezTo>
                <a:cubicBezTo>
                  <a:pt x="4430808" y="948969"/>
                  <a:pt x="4359468" y="959760"/>
                  <a:pt x="4379843" y="1099651"/>
                </a:cubicBezTo>
                <a:cubicBezTo>
                  <a:pt x="4400218" y="1239542"/>
                  <a:pt x="4339625" y="1420648"/>
                  <a:pt x="4379843" y="1561504"/>
                </a:cubicBezTo>
                <a:cubicBezTo>
                  <a:pt x="4420061" y="1702360"/>
                  <a:pt x="4364045" y="1943113"/>
                  <a:pt x="4379843" y="2111329"/>
                </a:cubicBezTo>
                <a:cubicBezTo>
                  <a:pt x="4395641" y="2279545"/>
                  <a:pt x="4371902" y="2533046"/>
                  <a:pt x="4379843" y="2705141"/>
                </a:cubicBezTo>
                <a:cubicBezTo>
                  <a:pt x="4387784" y="2877236"/>
                  <a:pt x="4367304" y="3037723"/>
                  <a:pt x="4379843" y="3123008"/>
                </a:cubicBezTo>
                <a:cubicBezTo>
                  <a:pt x="4392382" y="3208293"/>
                  <a:pt x="4315752" y="3533848"/>
                  <a:pt x="4379843" y="3672834"/>
                </a:cubicBezTo>
                <a:cubicBezTo>
                  <a:pt x="4443934" y="3811820"/>
                  <a:pt x="4338290" y="4218054"/>
                  <a:pt x="4379843" y="4398603"/>
                </a:cubicBezTo>
                <a:cubicBezTo>
                  <a:pt x="4374156" y="4787582"/>
                  <a:pt x="4042444" y="5118630"/>
                  <a:pt x="3649855" y="5128591"/>
                </a:cubicBezTo>
                <a:cubicBezTo>
                  <a:pt x="3539794" y="5159714"/>
                  <a:pt x="3356856" y="5088354"/>
                  <a:pt x="3128447" y="5128591"/>
                </a:cubicBezTo>
                <a:cubicBezTo>
                  <a:pt x="2900038" y="5168828"/>
                  <a:pt x="2739326" y="5100839"/>
                  <a:pt x="2570541" y="5128591"/>
                </a:cubicBezTo>
                <a:cubicBezTo>
                  <a:pt x="2401756" y="5156343"/>
                  <a:pt x="2336465" y="5091886"/>
                  <a:pt x="2158629" y="5128591"/>
                </a:cubicBezTo>
                <a:cubicBezTo>
                  <a:pt x="1980793" y="5165296"/>
                  <a:pt x="1886707" y="5095435"/>
                  <a:pt x="1710218" y="5128591"/>
                </a:cubicBezTo>
                <a:cubicBezTo>
                  <a:pt x="1533729" y="5161747"/>
                  <a:pt x="1429912" y="5078504"/>
                  <a:pt x="1152311" y="5128591"/>
                </a:cubicBezTo>
                <a:cubicBezTo>
                  <a:pt x="874710" y="5178678"/>
                  <a:pt x="786161" y="5093379"/>
                  <a:pt x="667402" y="5128591"/>
                </a:cubicBezTo>
                <a:cubicBezTo>
                  <a:pt x="548643" y="5163803"/>
                  <a:pt x="227615" y="5106580"/>
                  <a:pt x="0" y="5128591"/>
                </a:cubicBezTo>
                <a:lnTo>
                  <a:pt x="0" y="5128591"/>
                </a:lnTo>
                <a:cubicBezTo>
                  <a:pt x="-24817" y="4865806"/>
                  <a:pt x="1008" y="4667143"/>
                  <a:pt x="0" y="4534780"/>
                </a:cubicBezTo>
                <a:cubicBezTo>
                  <a:pt x="-1008" y="4402417"/>
                  <a:pt x="28293" y="4241223"/>
                  <a:pt x="0" y="4116912"/>
                </a:cubicBezTo>
                <a:cubicBezTo>
                  <a:pt x="-28293" y="3992601"/>
                  <a:pt x="51208" y="3786830"/>
                  <a:pt x="0" y="3567087"/>
                </a:cubicBezTo>
                <a:cubicBezTo>
                  <a:pt x="-51208" y="3347344"/>
                  <a:pt x="54029" y="3273301"/>
                  <a:pt x="0" y="3105234"/>
                </a:cubicBezTo>
                <a:cubicBezTo>
                  <a:pt x="-54029" y="2937167"/>
                  <a:pt x="70439" y="2762518"/>
                  <a:pt x="0" y="2511422"/>
                </a:cubicBezTo>
                <a:cubicBezTo>
                  <a:pt x="-70439" y="2260326"/>
                  <a:pt x="15679" y="2151681"/>
                  <a:pt x="0" y="2049569"/>
                </a:cubicBezTo>
                <a:cubicBezTo>
                  <a:pt x="-15679" y="1947457"/>
                  <a:pt x="21602" y="1724660"/>
                  <a:pt x="0" y="1455757"/>
                </a:cubicBezTo>
                <a:cubicBezTo>
                  <a:pt x="-21602" y="1186854"/>
                  <a:pt x="71741" y="1031751"/>
                  <a:pt x="0" y="729988"/>
                </a:cubicBezTo>
                <a:cubicBezTo>
                  <a:pt x="24071" y="285036"/>
                  <a:pt x="228426" y="-37722"/>
                  <a:pt x="729988" y="0"/>
                </a:cubicBezTo>
                <a:close/>
              </a:path>
            </a:pathLst>
          </a:custGeom>
          <a:solidFill>
            <a:srgbClr val="92D050"/>
          </a:solidFill>
          <a:ln w="76200">
            <a:solidFill>
              <a:schemeClr val="bg2"/>
            </a:solidFill>
            <a:extLst>
              <a:ext uri="{C807C97D-BFC1-408E-A445-0C87EB9F89A2}">
                <ask:lineSketchStyleProps xmlns:ask="http://schemas.microsoft.com/office/drawing/2018/sketchyshapes" sd="1219033472">
                  <a:prstGeom prst="round2Diag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Diagonal Corners Rounded 5">
            <a:extLst>
              <a:ext uri="{FF2B5EF4-FFF2-40B4-BE49-F238E27FC236}">
                <a16:creationId xmlns:a16="http://schemas.microsoft.com/office/drawing/2014/main" id="{4C1C9606-9590-455E-97FC-D39D271C26AE}"/>
              </a:ext>
            </a:extLst>
          </p:cNvPr>
          <p:cNvSpPr/>
          <p:nvPr/>
        </p:nvSpPr>
        <p:spPr>
          <a:xfrm>
            <a:off x="7891670" y="5466519"/>
            <a:ext cx="3958954" cy="1033671"/>
          </a:xfrm>
          <a:custGeom>
            <a:avLst/>
            <a:gdLst>
              <a:gd name="connsiteX0" fmla="*/ 172282 w 3958954"/>
              <a:gd name="connsiteY0" fmla="*/ 0 h 1033671"/>
              <a:gd name="connsiteX1" fmla="*/ 675368 w 3958954"/>
              <a:gd name="connsiteY1" fmla="*/ 0 h 1033671"/>
              <a:gd name="connsiteX2" fmla="*/ 1216322 w 3958954"/>
              <a:gd name="connsiteY2" fmla="*/ 0 h 1033671"/>
              <a:gd name="connsiteX3" fmla="*/ 1643675 w 3958954"/>
              <a:gd name="connsiteY3" fmla="*/ 0 h 1033671"/>
              <a:gd name="connsiteX4" fmla="*/ 2071028 w 3958954"/>
              <a:gd name="connsiteY4" fmla="*/ 0 h 1033671"/>
              <a:gd name="connsiteX5" fmla="*/ 2611981 w 3958954"/>
              <a:gd name="connsiteY5" fmla="*/ 0 h 1033671"/>
              <a:gd name="connsiteX6" fmla="*/ 3077200 w 3958954"/>
              <a:gd name="connsiteY6" fmla="*/ 0 h 1033671"/>
              <a:gd name="connsiteX7" fmla="*/ 3958954 w 3958954"/>
              <a:gd name="connsiteY7" fmla="*/ 0 h 1033671"/>
              <a:gd name="connsiteX8" fmla="*/ 3958954 w 3958954"/>
              <a:gd name="connsiteY8" fmla="*/ 0 h 1033671"/>
              <a:gd name="connsiteX9" fmla="*/ 3958954 w 3958954"/>
              <a:gd name="connsiteY9" fmla="*/ 413467 h 1033671"/>
              <a:gd name="connsiteX10" fmla="*/ 3958954 w 3958954"/>
              <a:gd name="connsiteY10" fmla="*/ 861389 h 1033671"/>
              <a:gd name="connsiteX11" fmla="*/ 3786672 w 3958954"/>
              <a:gd name="connsiteY11" fmla="*/ 1033671 h 1033671"/>
              <a:gd name="connsiteX12" fmla="*/ 3321452 w 3958954"/>
              <a:gd name="connsiteY12" fmla="*/ 1033671 h 1033671"/>
              <a:gd name="connsiteX13" fmla="*/ 2704766 w 3958954"/>
              <a:gd name="connsiteY13" fmla="*/ 1033671 h 1033671"/>
              <a:gd name="connsiteX14" fmla="*/ 2201679 w 3958954"/>
              <a:gd name="connsiteY14" fmla="*/ 1033671 h 1033671"/>
              <a:gd name="connsiteX15" fmla="*/ 1584993 w 3958954"/>
              <a:gd name="connsiteY15" fmla="*/ 1033671 h 1033671"/>
              <a:gd name="connsiteX16" fmla="*/ 1119773 w 3958954"/>
              <a:gd name="connsiteY16" fmla="*/ 1033671 h 1033671"/>
              <a:gd name="connsiteX17" fmla="*/ 692420 w 3958954"/>
              <a:gd name="connsiteY17" fmla="*/ 1033671 h 1033671"/>
              <a:gd name="connsiteX18" fmla="*/ 0 w 3958954"/>
              <a:gd name="connsiteY18" fmla="*/ 1033671 h 1033671"/>
              <a:gd name="connsiteX19" fmla="*/ 0 w 3958954"/>
              <a:gd name="connsiteY19" fmla="*/ 1033671 h 1033671"/>
              <a:gd name="connsiteX20" fmla="*/ 0 w 3958954"/>
              <a:gd name="connsiteY20" fmla="*/ 594363 h 1033671"/>
              <a:gd name="connsiteX21" fmla="*/ 0 w 3958954"/>
              <a:gd name="connsiteY21" fmla="*/ 172282 h 1033671"/>
              <a:gd name="connsiteX22" fmla="*/ 172282 w 3958954"/>
              <a:gd name="connsiteY22" fmla="*/ 0 h 1033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58954" h="1033671" fill="none" extrusionOk="0">
                <a:moveTo>
                  <a:pt x="172282" y="0"/>
                </a:moveTo>
                <a:cubicBezTo>
                  <a:pt x="406173" y="-17963"/>
                  <a:pt x="500912" y="46638"/>
                  <a:pt x="675368" y="0"/>
                </a:cubicBezTo>
                <a:cubicBezTo>
                  <a:pt x="849824" y="-46638"/>
                  <a:pt x="1016425" y="4094"/>
                  <a:pt x="1216322" y="0"/>
                </a:cubicBezTo>
                <a:cubicBezTo>
                  <a:pt x="1416219" y="-4094"/>
                  <a:pt x="1436254" y="45748"/>
                  <a:pt x="1643675" y="0"/>
                </a:cubicBezTo>
                <a:cubicBezTo>
                  <a:pt x="1851096" y="-45748"/>
                  <a:pt x="1983489" y="47478"/>
                  <a:pt x="2071028" y="0"/>
                </a:cubicBezTo>
                <a:cubicBezTo>
                  <a:pt x="2158567" y="-47478"/>
                  <a:pt x="2433304" y="27920"/>
                  <a:pt x="2611981" y="0"/>
                </a:cubicBezTo>
                <a:cubicBezTo>
                  <a:pt x="2790658" y="-27920"/>
                  <a:pt x="2916733" y="238"/>
                  <a:pt x="3077200" y="0"/>
                </a:cubicBezTo>
                <a:cubicBezTo>
                  <a:pt x="3237667" y="-238"/>
                  <a:pt x="3670442" y="36008"/>
                  <a:pt x="3958954" y="0"/>
                </a:cubicBezTo>
                <a:lnTo>
                  <a:pt x="3958954" y="0"/>
                </a:lnTo>
                <a:cubicBezTo>
                  <a:pt x="3961040" y="203833"/>
                  <a:pt x="3954304" y="247011"/>
                  <a:pt x="3958954" y="413467"/>
                </a:cubicBezTo>
                <a:cubicBezTo>
                  <a:pt x="3963604" y="579923"/>
                  <a:pt x="3951363" y="681749"/>
                  <a:pt x="3958954" y="861389"/>
                </a:cubicBezTo>
                <a:cubicBezTo>
                  <a:pt x="3953220" y="968809"/>
                  <a:pt x="3883735" y="1031385"/>
                  <a:pt x="3786672" y="1033671"/>
                </a:cubicBezTo>
                <a:cubicBezTo>
                  <a:pt x="3609236" y="1051272"/>
                  <a:pt x="3431814" y="1025732"/>
                  <a:pt x="3321452" y="1033671"/>
                </a:cubicBezTo>
                <a:cubicBezTo>
                  <a:pt x="3211090" y="1041610"/>
                  <a:pt x="2909147" y="997816"/>
                  <a:pt x="2704766" y="1033671"/>
                </a:cubicBezTo>
                <a:cubicBezTo>
                  <a:pt x="2500385" y="1069526"/>
                  <a:pt x="2412190" y="1029446"/>
                  <a:pt x="2201679" y="1033671"/>
                </a:cubicBezTo>
                <a:cubicBezTo>
                  <a:pt x="1991168" y="1037896"/>
                  <a:pt x="1849401" y="970646"/>
                  <a:pt x="1584993" y="1033671"/>
                </a:cubicBezTo>
                <a:cubicBezTo>
                  <a:pt x="1320585" y="1096696"/>
                  <a:pt x="1216148" y="988178"/>
                  <a:pt x="1119773" y="1033671"/>
                </a:cubicBezTo>
                <a:cubicBezTo>
                  <a:pt x="1023398" y="1079164"/>
                  <a:pt x="794260" y="1001039"/>
                  <a:pt x="692420" y="1033671"/>
                </a:cubicBezTo>
                <a:cubicBezTo>
                  <a:pt x="590580" y="1066303"/>
                  <a:pt x="194892" y="1002985"/>
                  <a:pt x="0" y="1033671"/>
                </a:cubicBezTo>
                <a:lnTo>
                  <a:pt x="0" y="1033671"/>
                </a:lnTo>
                <a:cubicBezTo>
                  <a:pt x="-31194" y="914497"/>
                  <a:pt x="16001" y="797602"/>
                  <a:pt x="0" y="594363"/>
                </a:cubicBezTo>
                <a:cubicBezTo>
                  <a:pt x="-16001" y="391124"/>
                  <a:pt x="29367" y="362417"/>
                  <a:pt x="0" y="172282"/>
                </a:cubicBezTo>
                <a:cubicBezTo>
                  <a:pt x="7627" y="68988"/>
                  <a:pt x="67230" y="-17688"/>
                  <a:pt x="172282" y="0"/>
                </a:cubicBezTo>
                <a:close/>
              </a:path>
              <a:path w="3958954" h="1033671" stroke="0" extrusionOk="0">
                <a:moveTo>
                  <a:pt x="172282" y="0"/>
                </a:moveTo>
                <a:cubicBezTo>
                  <a:pt x="309689" y="-22542"/>
                  <a:pt x="532687" y="14621"/>
                  <a:pt x="675368" y="0"/>
                </a:cubicBezTo>
                <a:cubicBezTo>
                  <a:pt x="818049" y="-14621"/>
                  <a:pt x="939122" y="47555"/>
                  <a:pt x="1102721" y="0"/>
                </a:cubicBezTo>
                <a:cubicBezTo>
                  <a:pt x="1266320" y="-47555"/>
                  <a:pt x="1562726" y="24484"/>
                  <a:pt x="1719408" y="0"/>
                </a:cubicBezTo>
                <a:cubicBezTo>
                  <a:pt x="1876090" y="-24484"/>
                  <a:pt x="2038230" y="4266"/>
                  <a:pt x="2222494" y="0"/>
                </a:cubicBezTo>
                <a:cubicBezTo>
                  <a:pt x="2406758" y="-4266"/>
                  <a:pt x="2527872" y="15047"/>
                  <a:pt x="2725581" y="0"/>
                </a:cubicBezTo>
                <a:cubicBezTo>
                  <a:pt x="2923290" y="-15047"/>
                  <a:pt x="3177326" y="23412"/>
                  <a:pt x="3342267" y="0"/>
                </a:cubicBezTo>
                <a:cubicBezTo>
                  <a:pt x="3507208" y="-23412"/>
                  <a:pt x="3681983" y="7606"/>
                  <a:pt x="3958954" y="0"/>
                </a:cubicBezTo>
                <a:lnTo>
                  <a:pt x="3958954" y="0"/>
                </a:lnTo>
                <a:cubicBezTo>
                  <a:pt x="3983667" y="172814"/>
                  <a:pt x="3906572" y="329638"/>
                  <a:pt x="3958954" y="447922"/>
                </a:cubicBezTo>
                <a:cubicBezTo>
                  <a:pt x="4011336" y="566206"/>
                  <a:pt x="3942611" y="661311"/>
                  <a:pt x="3958954" y="861389"/>
                </a:cubicBezTo>
                <a:cubicBezTo>
                  <a:pt x="3961571" y="974646"/>
                  <a:pt x="3876560" y="1033370"/>
                  <a:pt x="3786672" y="1033671"/>
                </a:cubicBezTo>
                <a:cubicBezTo>
                  <a:pt x="3544320" y="1090765"/>
                  <a:pt x="3518011" y="998526"/>
                  <a:pt x="3283586" y="1033671"/>
                </a:cubicBezTo>
                <a:cubicBezTo>
                  <a:pt x="3049161" y="1068816"/>
                  <a:pt x="3058068" y="998963"/>
                  <a:pt x="2856233" y="1033671"/>
                </a:cubicBezTo>
                <a:cubicBezTo>
                  <a:pt x="2654398" y="1068379"/>
                  <a:pt x="2428002" y="1027520"/>
                  <a:pt x="2315279" y="1033671"/>
                </a:cubicBezTo>
                <a:cubicBezTo>
                  <a:pt x="2202556" y="1039822"/>
                  <a:pt x="1949488" y="1008989"/>
                  <a:pt x="1774326" y="1033671"/>
                </a:cubicBezTo>
                <a:cubicBezTo>
                  <a:pt x="1599164" y="1058353"/>
                  <a:pt x="1392913" y="1010851"/>
                  <a:pt x="1233373" y="1033671"/>
                </a:cubicBezTo>
                <a:cubicBezTo>
                  <a:pt x="1073833" y="1056491"/>
                  <a:pt x="791370" y="1028988"/>
                  <a:pt x="654553" y="1033671"/>
                </a:cubicBezTo>
                <a:cubicBezTo>
                  <a:pt x="517736" y="1038354"/>
                  <a:pt x="207477" y="1000219"/>
                  <a:pt x="0" y="1033671"/>
                </a:cubicBezTo>
                <a:lnTo>
                  <a:pt x="0" y="1033671"/>
                </a:lnTo>
                <a:cubicBezTo>
                  <a:pt x="-25954" y="874972"/>
                  <a:pt x="8728" y="751726"/>
                  <a:pt x="0" y="594363"/>
                </a:cubicBezTo>
                <a:cubicBezTo>
                  <a:pt x="-8728" y="437000"/>
                  <a:pt x="49482" y="350029"/>
                  <a:pt x="0" y="172282"/>
                </a:cubicBezTo>
                <a:cubicBezTo>
                  <a:pt x="8315" y="72201"/>
                  <a:pt x="72560" y="7260"/>
                  <a:pt x="172282" y="0"/>
                </a:cubicBezTo>
                <a:close/>
              </a:path>
            </a:pathLst>
          </a:custGeom>
          <a:solidFill>
            <a:schemeClr val="bg2"/>
          </a:solidFill>
          <a:ln w="50800">
            <a:solidFill>
              <a:schemeClr val="tx1">
                <a:lumMod val="75000"/>
                <a:lumOff val="25000"/>
              </a:schemeClr>
            </a:solidFill>
            <a:extLst>
              <a:ext uri="{C807C97D-BFC1-408E-A445-0C87EB9F89A2}">
                <ask:lineSketchStyleProps xmlns:ask="http://schemas.microsoft.com/office/drawing/2018/sketchyshapes" sd="1219033472">
                  <a:prstGeom prst="round2Diag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lex Brush" panose="02000400000000000000" pitchFamily="2" charset="0"/>
                <a:ea typeface="+mn-ea"/>
                <a:cs typeface="+mn-cs"/>
              </a:rPr>
              <a:t>Stan Cox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0" i="0" u="none" strike="noStrike" kern="1200" cap="none" spc="0" normalizeH="0" baseline="0" noProof="0" dirty="0">
                <a:ln>
                  <a:noFill/>
                </a:ln>
                <a:solidFill>
                  <a:prstClr val="black"/>
                </a:solidFill>
                <a:effectLst/>
                <a:uLnTx/>
                <a:uFillTx/>
                <a:latin typeface="Calibri" panose="020F0502020204030204"/>
                <a:ea typeface="+mn-ea"/>
                <a:cs typeface="+mn-cs"/>
              </a:rPr>
              <a:t>Evangelist, West Side church of Christ</a:t>
            </a:r>
          </a:p>
        </p:txBody>
      </p:sp>
    </p:spTree>
    <p:extLst>
      <p:ext uri="{BB962C8B-B14F-4D97-AF65-F5344CB8AC3E}">
        <p14:creationId xmlns:p14="http://schemas.microsoft.com/office/powerpoint/2010/main" val="132866696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E51CC-8EB9-4DB3-926A-CEC632616603}"/>
              </a:ext>
            </a:extLst>
          </p:cNvPr>
          <p:cNvSpPr>
            <a:spLocks noGrp="1"/>
          </p:cNvSpPr>
          <p:nvPr>
            <p:ph type="ctrTitle"/>
          </p:nvPr>
        </p:nvSpPr>
        <p:spPr>
          <a:xfrm>
            <a:off x="543870" y="1111194"/>
            <a:ext cx="5698434" cy="3160644"/>
          </a:xfrm>
        </p:spPr>
        <p:txBody>
          <a:bodyPr anchor="t">
            <a:normAutofit/>
          </a:bodyPr>
          <a:lstStyle/>
          <a:p>
            <a:r>
              <a:rPr lang="en-US" sz="5400" dirty="0">
                <a:solidFill>
                  <a:schemeClr val="bg2"/>
                </a:solidFill>
                <a:latin typeface="Fondamento" panose="03020505000000020004" pitchFamily="66" charset="0"/>
              </a:rPr>
              <a:t>Their prayers addressed the deep needs of the time</a:t>
            </a:r>
          </a:p>
        </p:txBody>
      </p:sp>
      <p:sp>
        <p:nvSpPr>
          <p:cNvPr id="3" name="Subtitle 2">
            <a:extLst>
              <a:ext uri="{FF2B5EF4-FFF2-40B4-BE49-F238E27FC236}">
                <a16:creationId xmlns:a16="http://schemas.microsoft.com/office/drawing/2014/main" id="{A1CE5EA3-85FE-415A-B8FD-EB71DDB2EA7F}"/>
              </a:ext>
            </a:extLst>
          </p:cNvPr>
          <p:cNvSpPr>
            <a:spLocks noGrp="1"/>
          </p:cNvSpPr>
          <p:nvPr>
            <p:ph type="subTitle" idx="1"/>
          </p:nvPr>
        </p:nvSpPr>
        <p:spPr>
          <a:xfrm>
            <a:off x="924869" y="3863340"/>
            <a:ext cx="4936435" cy="2400300"/>
          </a:xfrm>
        </p:spPr>
        <p:txBody>
          <a:bodyPr>
            <a:normAutofit/>
          </a:bodyPr>
          <a:lstStyle/>
          <a:p>
            <a:r>
              <a:rPr lang="en-US" sz="4400" b="1" dirty="0">
                <a:solidFill>
                  <a:schemeClr val="bg2"/>
                </a:solidFill>
              </a:rPr>
              <a:t>Ephesians 6:18-19</a:t>
            </a:r>
          </a:p>
          <a:p>
            <a:r>
              <a:rPr lang="en-US" sz="4400" dirty="0">
                <a:solidFill>
                  <a:schemeClr val="bg2"/>
                </a:solidFill>
              </a:rPr>
              <a:t>Acts 13:3; 12:5,12</a:t>
            </a:r>
          </a:p>
          <a:p>
            <a:r>
              <a:rPr lang="en-US" sz="4400" dirty="0">
                <a:solidFill>
                  <a:schemeClr val="bg2"/>
                </a:solidFill>
              </a:rPr>
              <a:t>Acts 14:23; 20:36-38</a:t>
            </a:r>
          </a:p>
        </p:txBody>
      </p:sp>
      <p:sp>
        <p:nvSpPr>
          <p:cNvPr id="5" name="Rectangle: Diagonal Corners Rounded 4">
            <a:extLst>
              <a:ext uri="{FF2B5EF4-FFF2-40B4-BE49-F238E27FC236}">
                <a16:creationId xmlns:a16="http://schemas.microsoft.com/office/drawing/2014/main" id="{C974FAB1-11E9-43AD-B56F-5AECB80064EA}"/>
              </a:ext>
            </a:extLst>
          </p:cNvPr>
          <p:cNvSpPr/>
          <p:nvPr/>
        </p:nvSpPr>
        <p:spPr>
          <a:xfrm>
            <a:off x="7033592" y="616226"/>
            <a:ext cx="4379843" cy="5128591"/>
          </a:xfrm>
          <a:custGeom>
            <a:avLst/>
            <a:gdLst>
              <a:gd name="connsiteX0" fmla="*/ 729988 w 4379843"/>
              <a:gd name="connsiteY0" fmla="*/ 0 h 5128591"/>
              <a:gd name="connsiteX1" fmla="*/ 1214897 w 4379843"/>
              <a:gd name="connsiteY1" fmla="*/ 0 h 5128591"/>
              <a:gd name="connsiteX2" fmla="*/ 1663308 w 4379843"/>
              <a:gd name="connsiteY2" fmla="*/ 0 h 5128591"/>
              <a:gd name="connsiteX3" fmla="*/ 2221214 w 4379843"/>
              <a:gd name="connsiteY3" fmla="*/ 0 h 5128591"/>
              <a:gd name="connsiteX4" fmla="*/ 2669625 w 4379843"/>
              <a:gd name="connsiteY4" fmla="*/ 0 h 5128591"/>
              <a:gd name="connsiteX5" fmla="*/ 3081537 w 4379843"/>
              <a:gd name="connsiteY5" fmla="*/ 0 h 5128591"/>
              <a:gd name="connsiteX6" fmla="*/ 3529948 w 4379843"/>
              <a:gd name="connsiteY6" fmla="*/ 0 h 5128591"/>
              <a:gd name="connsiteX7" fmla="*/ 4379843 w 4379843"/>
              <a:gd name="connsiteY7" fmla="*/ 0 h 5128591"/>
              <a:gd name="connsiteX8" fmla="*/ 4379843 w 4379843"/>
              <a:gd name="connsiteY8" fmla="*/ 0 h 5128591"/>
              <a:gd name="connsiteX9" fmla="*/ 4379843 w 4379843"/>
              <a:gd name="connsiteY9" fmla="*/ 549825 h 5128591"/>
              <a:gd name="connsiteX10" fmla="*/ 4379843 w 4379843"/>
              <a:gd name="connsiteY10" fmla="*/ 1099651 h 5128591"/>
              <a:gd name="connsiteX11" fmla="*/ 4379843 w 4379843"/>
              <a:gd name="connsiteY11" fmla="*/ 1561504 h 5128591"/>
              <a:gd name="connsiteX12" fmla="*/ 4379843 w 4379843"/>
              <a:gd name="connsiteY12" fmla="*/ 2111329 h 5128591"/>
              <a:gd name="connsiteX13" fmla="*/ 4379843 w 4379843"/>
              <a:gd name="connsiteY13" fmla="*/ 2661155 h 5128591"/>
              <a:gd name="connsiteX14" fmla="*/ 4379843 w 4379843"/>
              <a:gd name="connsiteY14" fmla="*/ 3210980 h 5128591"/>
              <a:gd name="connsiteX15" fmla="*/ 4379843 w 4379843"/>
              <a:gd name="connsiteY15" fmla="*/ 3760806 h 5128591"/>
              <a:gd name="connsiteX16" fmla="*/ 4379843 w 4379843"/>
              <a:gd name="connsiteY16" fmla="*/ 4398603 h 5128591"/>
              <a:gd name="connsiteX17" fmla="*/ 3649855 w 4379843"/>
              <a:gd name="connsiteY17" fmla="*/ 5128591 h 5128591"/>
              <a:gd name="connsiteX18" fmla="*/ 3237943 w 4379843"/>
              <a:gd name="connsiteY18" fmla="*/ 5128591 h 5128591"/>
              <a:gd name="connsiteX19" fmla="*/ 2643538 w 4379843"/>
              <a:gd name="connsiteY19" fmla="*/ 5128591 h 5128591"/>
              <a:gd name="connsiteX20" fmla="*/ 2085631 w 4379843"/>
              <a:gd name="connsiteY20" fmla="*/ 5128591 h 5128591"/>
              <a:gd name="connsiteX21" fmla="*/ 1527725 w 4379843"/>
              <a:gd name="connsiteY21" fmla="*/ 5128591 h 5128591"/>
              <a:gd name="connsiteX22" fmla="*/ 969819 w 4379843"/>
              <a:gd name="connsiteY22" fmla="*/ 5128591 h 5128591"/>
              <a:gd name="connsiteX23" fmla="*/ 521408 w 4379843"/>
              <a:gd name="connsiteY23" fmla="*/ 5128591 h 5128591"/>
              <a:gd name="connsiteX24" fmla="*/ 0 w 4379843"/>
              <a:gd name="connsiteY24" fmla="*/ 5128591 h 5128591"/>
              <a:gd name="connsiteX25" fmla="*/ 0 w 4379843"/>
              <a:gd name="connsiteY25" fmla="*/ 5128591 h 5128591"/>
              <a:gd name="connsiteX26" fmla="*/ 0 w 4379843"/>
              <a:gd name="connsiteY26" fmla="*/ 4578766 h 5128591"/>
              <a:gd name="connsiteX27" fmla="*/ 0 w 4379843"/>
              <a:gd name="connsiteY27" fmla="*/ 4160898 h 5128591"/>
              <a:gd name="connsiteX28" fmla="*/ 0 w 4379843"/>
              <a:gd name="connsiteY28" fmla="*/ 3567087 h 5128591"/>
              <a:gd name="connsiteX29" fmla="*/ 0 w 4379843"/>
              <a:gd name="connsiteY29" fmla="*/ 3149220 h 5128591"/>
              <a:gd name="connsiteX30" fmla="*/ 0 w 4379843"/>
              <a:gd name="connsiteY30" fmla="*/ 2599394 h 5128591"/>
              <a:gd name="connsiteX31" fmla="*/ 0 w 4379843"/>
              <a:gd name="connsiteY31" fmla="*/ 1961597 h 5128591"/>
              <a:gd name="connsiteX32" fmla="*/ 0 w 4379843"/>
              <a:gd name="connsiteY32" fmla="*/ 1323799 h 5128591"/>
              <a:gd name="connsiteX33" fmla="*/ 0 w 4379843"/>
              <a:gd name="connsiteY33" fmla="*/ 729988 h 5128591"/>
              <a:gd name="connsiteX34" fmla="*/ 729988 w 4379843"/>
              <a:gd name="connsiteY34" fmla="*/ 0 h 5128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379843" h="5128591" fill="none" extrusionOk="0">
                <a:moveTo>
                  <a:pt x="729988" y="0"/>
                </a:moveTo>
                <a:cubicBezTo>
                  <a:pt x="964845" y="-35009"/>
                  <a:pt x="1029827" y="1535"/>
                  <a:pt x="1214897" y="0"/>
                </a:cubicBezTo>
                <a:cubicBezTo>
                  <a:pt x="1399967" y="-1535"/>
                  <a:pt x="1561391" y="2996"/>
                  <a:pt x="1663308" y="0"/>
                </a:cubicBezTo>
                <a:cubicBezTo>
                  <a:pt x="1765225" y="-2996"/>
                  <a:pt x="2094103" y="5864"/>
                  <a:pt x="2221214" y="0"/>
                </a:cubicBezTo>
                <a:cubicBezTo>
                  <a:pt x="2348325" y="-5864"/>
                  <a:pt x="2464102" y="20336"/>
                  <a:pt x="2669625" y="0"/>
                </a:cubicBezTo>
                <a:cubicBezTo>
                  <a:pt x="2875148" y="-20336"/>
                  <a:pt x="2906788" y="26162"/>
                  <a:pt x="3081537" y="0"/>
                </a:cubicBezTo>
                <a:cubicBezTo>
                  <a:pt x="3256286" y="-26162"/>
                  <a:pt x="3317006" y="27394"/>
                  <a:pt x="3529948" y="0"/>
                </a:cubicBezTo>
                <a:cubicBezTo>
                  <a:pt x="3742890" y="-27394"/>
                  <a:pt x="4025571" y="43394"/>
                  <a:pt x="4379843" y="0"/>
                </a:cubicBezTo>
                <a:lnTo>
                  <a:pt x="4379843" y="0"/>
                </a:lnTo>
                <a:cubicBezTo>
                  <a:pt x="4409717" y="224247"/>
                  <a:pt x="4341548" y="331489"/>
                  <a:pt x="4379843" y="549825"/>
                </a:cubicBezTo>
                <a:cubicBezTo>
                  <a:pt x="4418138" y="768161"/>
                  <a:pt x="4330562" y="913877"/>
                  <a:pt x="4379843" y="1099651"/>
                </a:cubicBezTo>
                <a:cubicBezTo>
                  <a:pt x="4429124" y="1285425"/>
                  <a:pt x="4357272" y="1374061"/>
                  <a:pt x="4379843" y="1561504"/>
                </a:cubicBezTo>
                <a:cubicBezTo>
                  <a:pt x="4402414" y="1748947"/>
                  <a:pt x="4314755" y="1968516"/>
                  <a:pt x="4379843" y="2111329"/>
                </a:cubicBezTo>
                <a:cubicBezTo>
                  <a:pt x="4444931" y="2254143"/>
                  <a:pt x="4329023" y="2429856"/>
                  <a:pt x="4379843" y="2661155"/>
                </a:cubicBezTo>
                <a:cubicBezTo>
                  <a:pt x="4430663" y="2892454"/>
                  <a:pt x="4360545" y="3082928"/>
                  <a:pt x="4379843" y="3210980"/>
                </a:cubicBezTo>
                <a:cubicBezTo>
                  <a:pt x="4399141" y="3339033"/>
                  <a:pt x="4319293" y="3607481"/>
                  <a:pt x="4379843" y="3760806"/>
                </a:cubicBezTo>
                <a:cubicBezTo>
                  <a:pt x="4440393" y="3914131"/>
                  <a:pt x="4307873" y="4087780"/>
                  <a:pt x="4379843" y="4398603"/>
                </a:cubicBezTo>
                <a:cubicBezTo>
                  <a:pt x="4463858" y="4726376"/>
                  <a:pt x="4049119" y="5140758"/>
                  <a:pt x="3649855" y="5128591"/>
                </a:cubicBezTo>
                <a:cubicBezTo>
                  <a:pt x="3508607" y="5164508"/>
                  <a:pt x="3324445" y="5090244"/>
                  <a:pt x="3237943" y="5128591"/>
                </a:cubicBezTo>
                <a:cubicBezTo>
                  <a:pt x="3151441" y="5166938"/>
                  <a:pt x="2865038" y="5112264"/>
                  <a:pt x="2643538" y="5128591"/>
                </a:cubicBezTo>
                <a:cubicBezTo>
                  <a:pt x="2422039" y="5144918"/>
                  <a:pt x="2350811" y="5124016"/>
                  <a:pt x="2085631" y="5128591"/>
                </a:cubicBezTo>
                <a:cubicBezTo>
                  <a:pt x="1820451" y="5133166"/>
                  <a:pt x="1802557" y="5097183"/>
                  <a:pt x="1527725" y="5128591"/>
                </a:cubicBezTo>
                <a:cubicBezTo>
                  <a:pt x="1252893" y="5159999"/>
                  <a:pt x="1248289" y="5074344"/>
                  <a:pt x="969819" y="5128591"/>
                </a:cubicBezTo>
                <a:cubicBezTo>
                  <a:pt x="691349" y="5182838"/>
                  <a:pt x="651002" y="5094422"/>
                  <a:pt x="521408" y="5128591"/>
                </a:cubicBezTo>
                <a:cubicBezTo>
                  <a:pt x="391814" y="5162760"/>
                  <a:pt x="193829" y="5113106"/>
                  <a:pt x="0" y="5128591"/>
                </a:cubicBezTo>
                <a:lnTo>
                  <a:pt x="0" y="5128591"/>
                </a:lnTo>
                <a:cubicBezTo>
                  <a:pt x="-17268" y="4854935"/>
                  <a:pt x="31273" y="4736850"/>
                  <a:pt x="0" y="4578766"/>
                </a:cubicBezTo>
                <a:cubicBezTo>
                  <a:pt x="-31273" y="4420683"/>
                  <a:pt x="36384" y="4354610"/>
                  <a:pt x="0" y="4160898"/>
                </a:cubicBezTo>
                <a:cubicBezTo>
                  <a:pt x="-36384" y="3967186"/>
                  <a:pt x="48366" y="3690763"/>
                  <a:pt x="0" y="3567087"/>
                </a:cubicBezTo>
                <a:cubicBezTo>
                  <a:pt x="-48366" y="3443411"/>
                  <a:pt x="30334" y="3281276"/>
                  <a:pt x="0" y="3149220"/>
                </a:cubicBezTo>
                <a:cubicBezTo>
                  <a:pt x="-30334" y="3017164"/>
                  <a:pt x="23600" y="2748947"/>
                  <a:pt x="0" y="2599394"/>
                </a:cubicBezTo>
                <a:cubicBezTo>
                  <a:pt x="-23600" y="2449841"/>
                  <a:pt x="39924" y="2256558"/>
                  <a:pt x="0" y="1961597"/>
                </a:cubicBezTo>
                <a:cubicBezTo>
                  <a:pt x="-39924" y="1666636"/>
                  <a:pt x="46196" y="1544161"/>
                  <a:pt x="0" y="1323799"/>
                </a:cubicBezTo>
                <a:cubicBezTo>
                  <a:pt x="-46196" y="1103437"/>
                  <a:pt x="517" y="958738"/>
                  <a:pt x="0" y="729988"/>
                </a:cubicBezTo>
                <a:cubicBezTo>
                  <a:pt x="-44462" y="319111"/>
                  <a:pt x="324532" y="-59436"/>
                  <a:pt x="729988" y="0"/>
                </a:cubicBezTo>
                <a:close/>
              </a:path>
              <a:path w="4379843" h="5128591" stroke="0" extrusionOk="0">
                <a:moveTo>
                  <a:pt x="729988" y="0"/>
                </a:moveTo>
                <a:cubicBezTo>
                  <a:pt x="847690" y="-6281"/>
                  <a:pt x="1069016" y="9782"/>
                  <a:pt x="1214897" y="0"/>
                </a:cubicBezTo>
                <a:cubicBezTo>
                  <a:pt x="1360778" y="-9782"/>
                  <a:pt x="1447337" y="2357"/>
                  <a:pt x="1626810" y="0"/>
                </a:cubicBezTo>
                <a:cubicBezTo>
                  <a:pt x="1806283" y="-2357"/>
                  <a:pt x="2099969" y="10087"/>
                  <a:pt x="2221214" y="0"/>
                </a:cubicBezTo>
                <a:cubicBezTo>
                  <a:pt x="2342459" y="-10087"/>
                  <a:pt x="2463764" y="41189"/>
                  <a:pt x="2706124" y="0"/>
                </a:cubicBezTo>
                <a:cubicBezTo>
                  <a:pt x="2948484" y="-41189"/>
                  <a:pt x="2955251" y="53533"/>
                  <a:pt x="3191033" y="0"/>
                </a:cubicBezTo>
                <a:cubicBezTo>
                  <a:pt x="3426815" y="-53533"/>
                  <a:pt x="3592789" y="15461"/>
                  <a:pt x="3785438" y="0"/>
                </a:cubicBezTo>
                <a:cubicBezTo>
                  <a:pt x="3978088" y="-15461"/>
                  <a:pt x="4114882" y="47093"/>
                  <a:pt x="4379843" y="0"/>
                </a:cubicBezTo>
                <a:lnTo>
                  <a:pt x="4379843" y="0"/>
                </a:lnTo>
                <a:cubicBezTo>
                  <a:pt x="4451004" y="182227"/>
                  <a:pt x="4328878" y="326625"/>
                  <a:pt x="4379843" y="637797"/>
                </a:cubicBezTo>
                <a:cubicBezTo>
                  <a:pt x="4430808" y="948969"/>
                  <a:pt x="4359468" y="959760"/>
                  <a:pt x="4379843" y="1099651"/>
                </a:cubicBezTo>
                <a:cubicBezTo>
                  <a:pt x="4400218" y="1239542"/>
                  <a:pt x="4339625" y="1420648"/>
                  <a:pt x="4379843" y="1561504"/>
                </a:cubicBezTo>
                <a:cubicBezTo>
                  <a:pt x="4420061" y="1702360"/>
                  <a:pt x="4364045" y="1943113"/>
                  <a:pt x="4379843" y="2111329"/>
                </a:cubicBezTo>
                <a:cubicBezTo>
                  <a:pt x="4395641" y="2279545"/>
                  <a:pt x="4371902" y="2533046"/>
                  <a:pt x="4379843" y="2705141"/>
                </a:cubicBezTo>
                <a:cubicBezTo>
                  <a:pt x="4387784" y="2877236"/>
                  <a:pt x="4367304" y="3037723"/>
                  <a:pt x="4379843" y="3123008"/>
                </a:cubicBezTo>
                <a:cubicBezTo>
                  <a:pt x="4392382" y="3208293"/>
                  <a:pt x="4315752" y="3533848"/>
                  <a:pt x="4379843" y="3672834"/>
                </a:cubicBezTo>
                <a:cubicBezTo>
                  <a:pt x="4443934" y="3811820"/>
                  <a:pt x="4338290" y="4218054"/>
                  <a:pt x="4379843" y="4398603"/>
                </a:cubicBezTo>
                <a:cubicBezTo>
                  <a:pt x="4374156" y="4787582"/>
                  <a:pt x="4042444" y="5118630"/>
                  <a:pt x="3649855" y="5128591"/>
                </a:cubicBezTo>
                <a:cubicBezTo>
                  <a:pt x="3539794" y="5159714"/>
                  <a:pt x="3356856" y="5088354"/>
                  <a:pt x="3128447" y="5128591"/>
                </a:cubicBezTo>
                <a:cubicBezTo>
                  <a:pt x="2900038" y="5168828"/>
                  <a:pt x="2739326" y="5100839"/>
                  <a:pt x="2570541" y="5128591"/>
                </a:cubicBezTo>
                <a:cubicBezTo>
                  <a:pt x="2401756" y="5156343"/>
                  <a:pt x="2336465" y="5091886"/>
                  <a:pt x="2158629" y="5128591"/>
                </a:cubicBezTo>
                <a:cubicBezTo>
                  <a:pt x="1980793" y="5165296"/>
                  <a:pt x="1886707" y="5095435"/>
                  <a:pt x="1710218" y="5128591"/>
                </a:cubicBezTo>
                <a:cubicBezTo>
                  <a:pt x="1533729" y="5161747"/>
                  <a:pt x="1429912" y="5078504"/>
                  <a:pt x="1152311" y="5128591"/>
                </a:cubicBezTo>
                <a:cubicBezTo>
                  <a:pt x="874710" y="5178678"/>
                  <a:pt x="786161" y="5093379"/>
                  <a:pt x="667402" y="5128591"/>
                </a:cubicBezTo>
                <a:cubicBezTo>
                  <a:pt x="548643" y="5163803"/>
                  <a:pt x="227615" y="5106580"/>
                  <a:pt x="0" y="5128591"/>
                </a:cubicBezTo>
                <a:lnTo>
                  <a:pt x="0" y="5128591"/>
                </a:lnTo>
                <a:cubicBezTo>
                  <a:pt x="-24817" y="4865806"/>
                  <a:pt x="1008" y="4667143"/>
                  <a:pt x="0" y="4534780"/>
                </a:cubicBezTo>
                <a:cubicBezTo>
                  <a:pt x="-1008" y="4402417"/>
                  <a:pt x="28293" y="4241223"/>
                  <a:pt x="0" y="4116912"/>
                </a:cubicBezTo>
                <a:cubicBezTo>
                  <a:pt x="-28293" y="3992601"/>
                  <a:pt x="51208" y="3786830"/>
                  <a:pt x="0" y="3567087"/>
                </a:cubicBezTo>
                <a:cubicBezTo>
                  <a:pt x="-51208" y="3347344"/>
                  <a:pt x="54029" y="3273301"/>
                  <a:pt x="0" y="3105234"/>
                </a:cubicBezTo>
                <a:cubicBezTo>
                  <a:pt x="-54029" y="2937167"/>
                  <a:pt x="70439" y="2762518"/>
                  <a:pt x="0" y="2511422"/>
                </a:cubicBezTo>
                <a:cubicBezTo>
                  <a:pt x="-70439" y="2260326"/>
                  <a:pt x="15679" y="2151681"/>
                  <a:pt x="0" y="2049569"/>
                </a:cubicBezTo>
                <a:cubicBezTo>
                  <a:pt x="-15679" y="1947457"/>
                  <a:pt x="21602" y="1724660"/>
                  <a:pt x="0" y="1455757"/>
                </a:cubicBezTo>
                <a:cubicBezTo>
                  <a:pt x="-21602" y="1186854"/>
                  <a:pt x="71741" y="1031751"/>
                  <a:pt x="0" y="729988"/>
                </a:cubicBezTo>
                <a:cubicBezTo>
                  <a:pt x="24071" y="285036"/>
                  <a:pt x="228426" y="-37722"/>
                  <a:pt x="729988" y="0"/>
                </a:cubicBezTo>
                <a:close/>
              </a:path>
            </a:pathLst>
          </a:custGeom>
          <a:solidFill>
            <a:srgbClr val="92D050"/>
          </a:solidFill>
          <a:ln w="76200">
            <a:solidFill>
              <a:schemeClr val="bg2"/>
            </a:solidFill>
            <a:extLst>
              <a:ext uri="{C807C97D-BFC1-408E-A445-0C87EB9F89A2}">
                <ask:lineSketchStyleProps xmlns:ask="http://schemas.microsoft.com/office/drawing/2018/sketchyshapes" sd="1219033472">
                  <a:prstGeom prst="round2Diag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Rectangle: Diagonal Corners Rounded 5">
            <a:extLst>
              <a:ext uri="{FF2B5EF4-FFF2-40B4-BE49-F238E27FC236}">
                <a16:creationId xmlns:a16="http://schemas.microsoft.com/office/drawing/2014/main" id="{4C1C9606-9590-455E-97FC-D39D271C26AE}"/>
              </a:ext>
            </a:extLst>
          </p:cNvPr>
          <p:cNvSpPr/>
          <p:nvPr/>
        </p:nvSpPr>
        <p:spPr>
          <a:xfrm>
            <a:off x="7891670" y="5466519"/>
            <a:ext cx="3958954" cy="1033671"/>
          </a:xfrm>
          <a:custGeom>
            <a:avLst/>
            <a:gdLst>
              <a:gd name="connsiteX0" fmla="*/ 172282 w 3958954"/>
              <a:gd name="connsiteY0" fmla="*/ 0 h 1033671"/>
              <a:gd name="connsiteX1" fmla="*/ 675368 w 3958954"/>
              <a:gd name="connsiteY1" fmla="*/ 0 h 1033671"/>
              <a:gd name="connsiteX2" fmla="*/ 1216322 w 3958954"/>
              <a:gd name="connsiteY2" fmla="*/ 0 h 1033671"/>
              <a:gd name="connsiteX3" fmla="*/ 1643675 w 3958954"/>
              <a:gd name="connsiteY3" fmla="*/ 0 h 1033671"/>
              <a:gd name="connsiteX4" fmla="*/ 2071028 w 3958954"/>
              <a:gd name="connsiteY4" fmla="*/ 0 h 1033671"/>
              <a:gd name="connsiteX5" fmla="*/ 2611981 w 3958954"/>
              <a:gd name="connsiteY5" fmla="*/ 0 h 1033671"/>
              <a:gd name="connsiteX6" fmla="*/ 3077200 w 3958954"/>
              <a:gd name="connsiteY6" fmla="*/ 0 h 1033671"/>
              <a:gd name="connsiteX7" fmla="*/ 3958954 w 3958954"/>
              <a:gd name="connsiteY7" fmla="*/ 0 h 1033671"/>
              <a:gd name="connsiteX8" fmla="*/ 3958954 w 3958954"/>
              <a:gd name="connsiteY8" fmla="*/ 0 h 1033671"/>
              <a:gd name="connsiteX9" fmla="*/ 3958954 w 3958954"/>
              <a:gd name="connsiteY9" fmla="*/ 413467 h 1033671"/>
              <a:gd name="connsiteX10" fmla="*/ 3958954 w 3958954"/>
              <a:gd name="connsiteY10" fmla="*/ 861389 h 1033671"/>
              <a:gd name="connsiteX11" fmla="*/ 3786672 w 3958954"/>
              <a:gd name="connsiteY11" fmla="*/ 1033671 h 1033671"/>
              <a:gd name="connsiteX12" fmla="*/ 3321452 w 3958954"/>
              <a:gd name="connsiteY12" fmla="*/ 1033671 h 1033671"/>
              <a:gd name="connsiteX13" fmla="*/ 2704766 w 3958954"/>
              <a:gd name="connsiteY13" fmla="*/ 1033671 h 1033671"/>
              <a:gd name="connsiteX14" fmla="*/ 2201679 w 3958954"/>
              <a:gd name="connsiteY14" fmla="*/ 1033671 h 1033671"/>
              <a:gd name="connsiteX15" fmla="*/ 1584993 w 3958954"/>
              <a:gd name="connsiteY15" fmla="*/ 1033671 h 1033671"/>
              <a:gd name="connsiteX16" fmla="*/ 1119773 w 3958954"/>
              <a:gd name="connsiteY16" fmla="*/ 1033671 h 1033671"/>
              <a:gd name="connsiteX17" fmla="*/ 692420 w 3958954"/>
              <a:gd name="connsiteY17" fmla="*/ 1033671 h 1033671"/>
              <a:gd name="connsiteX18" fmla="*/ 0 w 3958954"/>
              <a:gd name="connsiteY18" fmla="*/ 1033671 h 1033671"/>
              <a:gd name="connsiteX19" fmla="*/ 0 w 3958954"/>
              <a:gd name="connsiteY19" fmla="*/ 1033671 h 1033671"/>
              <a:gd name="connsiteX20" fmla="*/ 0 w 3958954"/>
              <a:gd name="connsiteY20" fmla="*/ 594363 h 1033671"/>
              <a:gd name="connsiteX21" fmla="*/ 0 w 3958954"/>
              <a:gd name="connsiteY21" fmla="*/ 172282 h 1033671"/>
              <a:gd name="connsiteX22" fmla="*/ 172282 w 3958954"/>
              <a:gd name="connsiteY22" fmla="*/ 0 h 1033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58954" h="1033671" fill="none" extrusionOk="0">
                <a:moveTo>
                  <a:pt x="172282" y="0"/>
                </a:moveTo>
                <a:cubicBezTo>
                  <a:pt x="406173" y="-17963"/>
                  <a:pt x="500912" y="46638"/>
                  <a:pt x="675368" y="0"/>
                </a:cubicBezTo>
                <a:cubicBezTo>
                  <a:pt x="849824" y="-46638"/>
                  <a:pt x="1016425" y="4094"/>
                  <a:pt x="1216322" y="0"/>
                </a:cubicBezTo>
                <a:cubicBezTo>
                  <a:pt x="1416219" y="-4094"/>
                  <a:pt x="1436254" y="45748"/>
                  <a:pt x="1643675" y="0"/>
                </a:cubicBezTo>
                <a:cubicBezTo>
                  <a:pt x="1851096" y="-45748"/>
                  <a:pt x="1983489" y="47478"/>
                  <a:pt x="2071028" y="0"/>
                </a:cubicBezTo>
                <a:cubicBezTo>
                  <a:pt x="2158567" y="-47478"/>
                  <a:pt x="2433304" y="27920"/>
                  <a:pt x="2611981" y="0"/>
                </a:cubicBezTo>
                <a:cubicBezTo>
                  <a:pt x="2790658" y="-27920"/>
                  <a:pt x="2916733" y="238"/>
                  <a:pt x="3077200" y="0"/>
                </a:cubicBezTo>
                <a:cubicBezTo>
                  <a:pt x="3237667" y="-238"/>
                  <a:pt x="3670442" y="36008"/>
                  <a:pt x="3958954" y="0"/>
                </a:cubicBezTo>
                <a:lnTo>
                  <a:pt x="3958954" y="0"/>
                </a:lnTo>
                <a:cubicBezTo>
                  <a:pt x="3961040" y="203833"/>
                  <a:pt x="3954304" y="247011"/>
                  <a:pt x="3958954" y="413467"/>
                </a:cubicBezTo>
                <a:cubicBezTo>
                  <a:pt x="3963604" y="579923"/>
                  <a:pt x="3951363" y="681749"/>
                  <a:pt x="3958954" y="861389"/>
                </a:cubicBezTo>
                <a:cubicBezTo>
                  <a:pt x="3953220" y="968809"/>
                  <a:pt x="3883735" y="1031385"/>
                  <a:pt x="3786672" y="1033671"/>
                </a:cubicBezTo>
                <a:cubicBezTo>
                  <a:pt x="3609236" y="1051272"/>
                  <a:pt x="3431814" y="1025732"/>
                  <a:pt x="3321452" y="1033671"/>
                </a:cubicBezTo>
                <a:cubicBezTo>
                  <a:pt x="3211090" y="1041610"/>
                  <a:pt x="2909147" y="997816"/>
                  <a:pt x="2704766" y="1033671"/>
                </a:cubicBezTo>
                <a:cubicBezTo>
                  <a:pt x="2500385" y="1069526"/>
                  <a:pt x="2412190" y="1029446"/>
                  <a:pt x="2201679" y="1033671"/>
                </a:cubicBezTo>
                <a:cubicBezTo>
                  <a:pt x="1991168" y="1037896"/>
                  <a:pt x="1849401" y="970646"/>
                  <a:pt x="1584993" y="1033671"/>
                </a:cubicBezTo>
                <a:cubicBezTo>
                  <a:pt x="1320585" y="1096696"/>
                  <a:pt x="1216148" y="988178"/>
                  <a:pt x="1119773" y="1033671"/>
                </a:cubicBezTo>
                <a:cubicBezTo>
                  <a:pt x="1023398" y="1079164"/>
                  <a:pt x="794260" y="1001039"/>
                  <a:pt x="692420" y="1033671"/>
                </a:cubicBezTo>
                <a:cubicBezTo>
                  <a:pt x="590580" y="1066303"/>
                  <a:pt x="194892" y="1002985"/>
                  <a:pt x="0" y="1033671"/>
                </a:cubicBezTo>
                <a:lnTo>
                  <a:pt x="0" y="1033671"/>
                </a:lnTo>
                <a:cubicBezTo>
                  <a:pt x="-31194" y="914497"/>
                  <a:pt x="16001" y="797602"/>
                  <a:pt x="0" y="594363"/>
                </a:cubicBezTo>
                <a:cubicBezTo>
                  <a:pt x="-16001" y="391124"/>
                  <a:pt x="29367" y="362417"/>
                  <a:pt x="0" y="172282"/>
                </a:cubicBezTo>
                <a:cubicBezTo>
                  <a:pt x="7627" y="68988"/>
                  <a:pt x="67230" y="-17688"/>
                  <a:pt x="172282" y="0"/>
                </a:cubicBezTo>
                <a:close/>
              </a:path>
              <a:path w="3958954" h="1033671" stroke="0" extrusionOk="0">
                <a:moveTo>
                  <a:pt x="172282" y="0"/>
                </a:moveTo>
                <a:cubicBezTo>
                  <a:pt x="309689" y="-22542"/>
                  <a:pt x="532687" y="14621"/>
                  <a:pt x="675368" y="0"/>
                </a:cubicBezTo>
                <a:cubicBezTo>
                  <a:pt x="818049" y="-14621"/>
                  <a:pt x="939122" y="47555"/>
                  <a:pt x="1102721" y="0"/>
                </a:cubicBezTo>
                <a:cubicBezTo>
                  <a:pt x="1266320" y="-47555"/>
                  <a:pt x="1562726" y="24484"/>
                  <a:pt x="1719408" y="0"/>
                </a:cubicBezTo>
                <a:cubicBezTo>
                  <a:pt x="1876090" y="-24484"/>
                  <a:pt x="2038230" y="4266"/>
                  <a:pt x="2222494" y="0"/>
                </a:cubicBezTo>
                <a:cubicBezTo>
                  <a:pt x="2406758" y="-4266"/>
                  <a:pt x="2527872" y="15047"/>
                  <a:pt x="2725581" y="0"/>
                </a:cubicBezTo>
                <a:cubicBezTo>
                  <a:pt x="2923290" y="-15047"/>
                  <a:pt x="3177326" y="23412"/>
                  <a:pt x="3342267" y="0"/>
                </a:cubicBezTo>
                <a:cubicBezTo>
                  <a:pt x="3507208" y="-23412"/>
                  <a:pt x="3681983" y="7606"/>
                  <a:pt x="3958954" y="0"/>
                </a:cubicBezTo>
                <a:lnTo>
                  <a:pt x="3958954" y="0"/>
                </a:lnTo>
                <a:cubicBezTo>
                  <a:pt x="3983667" y="172814"/>
                  <a:pt x="3906572" y="329638"/>
                  <a:pt x="3958954" y="447922"/>
                </a:cubicBezTo>
                <a:cubicBezTo>
                  <a:pt x="4011336" y="566206"/>
                  <a:pt x="3942611" y="661311"/>
                  <a:pt x="3958954" y="861389"/>
                </a:cubicBezTo>
                <a:cubicBezTo>
                  <a:pt x="3961571" y="974646"/>
                  <a:pt x="3876560" y="1033370"/>
                  <a:pt x="3786672" y="1033671"/>
                </a:cubicBezTo>
                <a:cubicBezTo>
                  <a:pt x="3544320" y="1090765"/>
                  <a:pt x="3518011" y="998526"/>
                  <a:pt x="3283586" y="1033671"/>
                </a:cubicBezTo>
                <a:cubicBezTo>
                  <a:pt x="3049161" y="1068816"/>
                  <a:pt x="3058068" y="998963"/>
                  <a:pt x="2856233" y="1033671"/>
                </a:cubicBezTo>
                <a:cubicBezTo>
                  <a:pt x="2654398" y="1068379"/>
                  <a:pt x="2428002" y="1027520"/>
                  <a:pt x="2315279" y="1033671"/>
                </a:cubicBezTo>
                <a:cubicBezTo>
                  <a:pt x="2202556" y="1039822"/>
                  <a:pt x="1949488" y="1008989"/>
                  <a:pt x="1774326" y="1033671"/>
                </a:cubicBezTo>
                <a:cubicBezTo>
                  <a:pt x="1599164" y="1058353"/>
                  <a:pt x="1392913" y="1010851"/>
                  <a:pt x="1233373" y="1033671"/>
                </a:cubicBezTo>
                <a:cubicBezTo>
                  <a:pt x="1073833" y="1056491"/>
                  <a:pt x="791370" y="1028988"/>
                  <a:pt x="654553" y="1033671"/>
                </a:cubicBezTo>
                <a:cubicBezTo>
                  <a:pt x="517736" y="1038354"/>
                  <a:pt x="207477" y="1000219"/>
                  <a:pt x="0" y="1033671"/>
                </a:cubicBezTo>
                <a:lnTo>
                  <a:pt x="0" y="1033671"/>
                </a:lnTo>
                <a:cubicBezTo>
                  <a:pt x="-25954" y="874972"/>
                  <a:pt x="8728" y="751726"/>
                  <a:pt x="0" y="594363"/>
                </a:cubicBezTo>
                <a:cubicBezTo>
                  <a:pt x="-8728" y="437000"/>
                  <a:pt x="49482" y="350029"/>
                  <a:pt x="0" y="172282"/>
                </a:cubicBezTo>
                <a:cubicBezTo>
                  <a:pt x="8315" y="72201"/>
                  <a:pt x="72560" y="7260"/>
                  <a:pt x="172282" y="0"/>
                </a:cubicBezTo>
                <a:close/>
              </a:path>
            </a:pathLst>
          </a:custGeom>
          <a:solidFill>
            <a:schemeClr val="bg2"/>
          </a:solidFill>
          <a:ln w="50800">
            <a:solidFill>
              <a:schemeClr val="tx1">
                <a:lumMod val="75000"/>
                <a:lumOff val="25000"/>
              </a:schemeClr>
            </a:solidFill>
            <a:extLst>
              <a:ext uri="{C807C97D-BFC1-408E-A445-0C87EB9F89A2}">
                <ask:lineSketchStyleProps xmlns:ask="http://schemas.microsoft.com/office/drawing/2018/sketchyshapes" sd="1219033472">
                  <a:prstGeom prst="round2Diag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lex Brush" panose="02000400000000000000" pitchFamily="2" charset="0"/>
                <a:ea typeface="+mn-ea"/>
                <a:cs typeface="+mn-cs"/>
              </a:rPr>
              <a:t>Stan Cox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0" i="0" u="none" strike="noStrike" kern="1200" cap="none" spc="0" normalizeH="0" baseline="0" noProof="0" dirty="0">
                <a:ln>
                  <a:noFill/>
                </a:ln>
                <a:solidFill>
                  <a:prstClr val="black"/>
                </a:solidFill>
                <a:effectLst/>
                <a:uLnTx/>
                <a:uFillTx/>
                <a:latin typeface="Calibri" panose="020F0502020204030204"/>
                <a:ea typeface="+mn-ea"/>
                <a:cs typeface="+mn-cs"/>
              </a:rPr>
              <a:t>Evangelist, West Side church of Christ</a:t>
            </a:r>
          </a:p>
        </p:txBody>
      </p:sp>
    </p:spTree>
    <p:extLst>
      <p:ext uri="{BB962C8B-B14F-4D97-AF65-F5344CB8AC3E}">
        <p14:creationId xmlns:p14="http://schemas.microsoft.com/office/powerpoint/2010/main" val="19741596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E51CC-8EB9-4DB3-926A-CEC632616603}"/>
              </a:ext>
            </a:extLst>
          </p:cNvPr>
          <p:cNvSpPr>
            <a:spLocks noGrp="1"/>
          </p:cNvSpPr>
          <p:nvPr>
            <p:ph type="ctrTitle"/>
          </p:nvPr>
        </p:nvSpPr>
        <p:spPr>
          <a:xfrm>
            <a:off x="543870" y="448254"/>
            <a:ext cx="5698434" cy="3160644"/>
          </a:xfrm>
        </p:spPr>
        <p:txBody>
          <a:bodyPr anchor="t">
            <a:normAutofit/>
          </a:bodyPr>
          <a:lstStyle/>
          <a:p>
            <a:r>
              <a:rPr lang="en-US" sz="5400" dirty="0">
                <a:solidFill>
                  <a:schemeClr val="bg2"/>
                </a:solidFill>
                <a:latin typeface="Fondamento" panose="03020505000000020004" pitchFamily="66" charset="0"/>
              </a:rPr>
              <a:t>They prayed for forgiveness of sins on behalf of their brethren</a:t>
            </a:r>
          </a:p>
        </p:txBody>
      </p:sp>
      <p:sp>
        <p:nvSpPr>
          <p:cNvPr id="3" name="Subtitle 2">
            <a:extLst>
              <a:ext uri="{FF2B5EF4-FFF2-40B4-BE49-F238E27FC236}">
                <a16:creationId xmlns:a16="http://schemas.microsoft.com/office/drawing/2014/main" id="{A1CE5EA3-85FE-415A-B8FD-EB71DDB2EA7F}"/>
              </a:ext>
            </a:extLst>
          </p:cNvPr>
          <p:cNvSpPr>
            <a:spLocks noGrp="1"/>
          </p:cNvSpPr>
          <p:nvPr>
            <p:ph type="subTitle" idx="1"/>
          </p:nvPr>
        </p:nvSpPr>
        <p:spPr>
          <a:xfrm>
            <a:off x="924869" y="3863340"/>
            <a:ext cx="4936435" cy="2400300"/>
          </a:xfrm>
        </p:spPr>
        <p:txBody>
          <a:bodyPr>
            <a:normAutofit/>
          </a:bodyPr>
          <a:lstStyle/>
          <a:p>
            <a:r>
              <a:rPr lang="en-US" sz="4400" b="1" dirty="0">
                <a:solidFill>
                  <a:schemeClr val="bg2"/>
                </a:solidFill>
              </a:rPr>
              <a:t>James 5:16</a:t>
            </a:r>
            <a:endParaRPr lang="en-US" sz="4400" dirty="0">
              <a:solidFill>
                <a:schemeClr val="bg2"/>
              </a:solidFill>
            </a:endParaRPr>
          </a:p>
        </p:txBody>
      </p:sp>
      <p:sp>
        <p:nvSpPr>
          <p:cNvPr id="5" name="Rectangle: Diagonal Corners Rounded 4">
            <a:extLst>
              <a:ext uri="{FF2B5EF4-FFF2-40B4-BE49-F238E27FC236}">
                <a16:creationId xmlns:a16="http://schemas.microsoft.com/office/drawing/2014/main" id="{C974FAB1-11E9-43AD-B56F-5AECB80064EA}"/>
              </a:ext>
            </a:extLst>
          </p:cNvPr>
          <p:cNvSpPr/>
          <p:nvPr/>
        </p:nvSpPr>
        <p:spPr>
          <a:xfrm>
            <a:off x="7033592" y="616226"/>
            <a:ext cx="4379843" cy="5128591"/>
          </a:xfrm>
          <a:custGeom>
            <a:avLst/>
            <a:gdLst>
              <a:gd name="connsiteX0" fmla="*/ 729988 w 4379843"/>
              <a:gd name="connsiteY0" fmla="*/ 0 h 5128591"/>
              <a:gd name="connsiteX1" fmla="*/ 1214897 w 4379843"/>
              <a:gd name="connsiteY1" fmla="*/ 0 h 5128591"/>
              <a:gd name="connsiteX2" fmla="*/ 1663308 w 4379843"/>
              <a:gd name="connsiteY2" fmla="*/ 0 h 5128591"/>
              <a:gd name="connsiteX3" fmla="*/ 2221214 w 4379843"/>
              <a:gd name="connsiteY3" fmla="*/ 0 h 5128591"/>
              <a:gd name="connsiteX4" fmla="*/ 2669625 w 4379843"/>
              <a:gd name="connsiteY4" fmla="*/ 0 h 5128591"/>
              <a:gd name="connsiteX5" fmla="*/ 3081537 w 4379843"/>
              <a:gd name="connsiteY5" fmla="*/ 0 h 5128591"/>
              <a:gd name="connsiteX6" fmla="*/ 3529948 w 4379843"/>
              <a:gd name="connsiteY6" fmla="*/ 0 h 5128591"/>
              <a:gd name="connsiteX7" fmla="*/ 4379843 w 4379843"/>
              <a:gd name="connsiteY7" fmla="*/ 0 h 5128591"/>
              <a:gd name="connsiteX8" fmla="*/ 4379843 w 4379843"/>
              <a:gd name="connsiteY8" fmla="*/ 0 h 5128591"/>
              <a:gd name="connsiteX9" fmla="*/ 4379843 w 4379843"/>
              <a:gd name="connsiteY9" fmla="*/ 549825 h 5128591"/>
              <a:gd name="connsiteX10" fmla="*/ 4379843 w 4379843"/>
              <a:gd name="connsiteY10" fmla="*/ 1099651 h 5128591"/>
              <a:gd name="connsiteX11" fmla="*/ 4379843 w 4379843"/>
              <a:gd name="connsiteY11" fmla="*/ 1561504 h 5128591"/>
              <a:gd name="connsiteX12" fmla="*/ 4379843 w 4379843"/>
              <a:gd name="connsiteY12" fmla="*/ 2111329 h 5128591"/>
              <a:gd name="connsiteX13" fmla="*/ 4379843 w 4379843"/>
              <a:gd name="connsiteY13" fmla="*/ 2661155 h 5128591"/>
              <a:gd name="connsiteX14" fmla="*/ 4379843 w 4379843"/>
              <a:gd name="connsiteY14" fmla="*/ 3210980 h 5128591"/>
              <a:gd name="connsiteX15" fmla="*/ 4379843 w 4379843"/>
              <a:gd name="connsiteY15" fmla="*/ 3760806 h 5128591"/>
              <a:gd name="connsiteX16" fmla="*/ 4379843 w 4379843"/>
              <a:gd name="connsiteY16" fmla="*/ 4398603 h 5128591"/>
              <a:gd name="connsiteX17" fmla="*/ 3649855 w 4379843"/>
              <a:gd name="connsiteY17" fmla="*/ 5128591 h 5128591"/>
              <a:gd name="connsiteX18" fmla="*/ 3237943 w 4379843"/>
              <a:gd name="connsiteY18" fmla="*/ 5128591 h 5128591"/>
              <a:gd name="connsiteX19" fmla="*/ 2643538 w 4379843"/>
              <a:gd name="connsiteY19" fmla="*/ 5128591 h 5128591"/>
              <a:gd name="connsiteX20" fmla="*/ 2085631 w 4379843"/>
              <a:gd name="connsiteY20" fmla="*/ 5128591 h 5128591"/>
              <a:gd name="connsiteX21" fmla="*/ 1527725 w 4379843"/>
              <a:gd name="connsiteY21" fmla="*/ 5128591 h 5128591"/>
              <a:gd name="connsiteX22" fmla="*/ 969819 w 4379843"/>
              <a:gd name="connsiteY22" fmla="*/ 5128591 h 5128591"/>
              <a:gd name="connsiteX23" fmla="*/ 521408 w 4379843"/>
              <a:gd name="connsiteY23" fmla="*/ 5128591 h 5128591"/>
              <a:gd name="connsiteX24" fmla="*/ 0 w 4379843"/>
              <a:gd name="connsiteY24" fmla="*/ 5128591 h 5128591"/>
              <a:gd name="connsiteX25" fmla="*/ 0 w 4379843"/>
              <a:gd name="connsiteY25" fmla="*/ 5128591 h 5128591"/>
              <a:gd name="connsiteX26" fmla="*/ 0 w 4379843"/>
              <a:gd name="connsiteY26" fmla="*/ 4578766 h 5128591"/>
              <a:gd name="connsiteX27" fmla="*/ 0 w 4379843"/>
              <a:gd name="connsiteY27" fmla="*/ 4160898 h 5128591"/>
              <a:gd name="connsiteX28" fmla="*/ 0 w 4379843"/>
              <a:gd name="connsiteY28" fmla="*/ 3567087 h 5128591"/>
              <a:gd name="connsiteX29" fmla="*/ 0 w 4379843"/>
              <a:gd name="connsiteY29" fmla="*/ 3149220 h 5128591"/>
              <a:gd name="connsiteX30" fmla="*/ 0 w 4379843"/>
              <a:gd name="connsiteY30" fmla="*/ 2599394 h 5128591"/>
              <a:gd name="connsiteX31" fmla="*/ 0 w 4379843"/>
              <a:gd name="connsiteY31" fmla="*/ 1961597 h 5128591"/>
              <a:gd name="connsiteX32" fmla="*/ 0 w 4379843"/>
              <a:gd name="connsiteY32" fmla="*/ 1323799 h 5128591"/>
              <a:gd name="connsiteX33" fmla="*/ 0 w 4379843"/>
              <a:gd name="connsiteY33" fmla="*/ 729988 h 5128591"/>
              <a:gd name="connsiteX34" fmla="*/ 729988 w 4379843"/>
              <a:gd name="connsiteY34" fmla="*/ 0 h 5128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379843" h="5128591" fill="none" extrusionOk="0">
                <a:moveTo>
                  <a:pt x="729988" y="0"/>
                </a:moveTo>
                <a:cubicBezTo>
                  <a:pt x="964845" y="-35009"/>
                  <a:pt x="1029827" y="1535"/>
                  <a:pt x="1214897" y="0"/>
                </a:cubicBezTo>
                <a:cubicBezTo>
                  <a:pt x="1399967" y="-1535"/>
                  <a:pt x="1561391" y="2996"/>
                  <a:pt x="1663308" y="0"/>
                </a:cubicBezTo>
                <a:cubicBezTo>
                  <a:pt x="1765225" y="-2996"/>
                  <a:pt x="2094103" y="5864"/>
                  <a:pt x="2221214" y="0"/>
                </a:cubicBezTo>
                <a:cubicBezTo>
                  <a:pt x="2348325" y="-5864"/>
                  <a:pt x="2464102" y="20336"/>
                  <a:pt x="2669625" y="0"/>
                </a:cubicBezTo>
                <a:cubicBezTo>
                  <a:pt x="2875148" y="-20336"/>
                  <a:pt x="2906788" y="26162"/>
                  <a:pt x="3081537" y="0"/>
                </a:cubicBezTo>
                <a:cubicBezTo>
                  <a:pt x="3256286" y="-26162"/>
                  <a:pt x="3317006" y="27394"/>
                  <a:pt x="3529948" y="0"/>
                </a:cubicBezTo>
                <a:cubicBezTo>
                  <a:pt x="3742890" y="-27394"/>
                  <a:pt x="4025571" y="43394"/>
                  <a:pt x="4379843" y="0"/>
                </a:cubicBezTo>
                <a:lnTo>
                  <a:pt x="4379843" y="0"/>
                </a:lnTo>
                <a:cubicBezTo>
                  <a:pt x="4409717" y="224247"/>
                  <a:pt x="4341548" y="331489"/>
                  <a:pt x="4379843" y="549825"/>
                </a:cubicBezTo>
                <a:cubicBezTo>
                  <a:pt x="4418138" y="768161"/>
                  <a:pt x="4330562" y="913877"/>
                  <a:pt x="4379843" y="1099651"/>
                </a:cubicBezTo>
                <a:cubicBezTo>
                  <a:pt x="4429124" y="1285425"/>
                  <a:pt x="4357272" y="1374061"/>
                  <a:pt x="4379843" y="1561504"/>
                </a:cubicBezTo>
                <a:cubicBezTo>
                  <a:pt x="4402414" y="1748947"/>
                  <a:pt x="4314755" y="1968516"/>
                  <a:pt x="4379843" y="2111329"/>
                </a:cubicBezTo>
                <a:cubicBezTo>
                  <a:pt x="4444931" y="2254143"/>
                  <a:pt x="4329023" y="2429856"/>
                  <a:pt x="4379843" y="2661155"/>
                </a:cubicBezTo>
                <a:cubicBezTo>
                  <a:pt x="4430663" y="2892454"/>
                  <a:pt x="4360545" y="3082928"/>
                  <a:pt x="4379843" y="3210980"/>
                </a:cubicBezTo>
                <a:cubicBezTo>
                  <a:pt x="4399141" y="3339033"/>
                  <a:pt x="4319293" y="3607481"/>
                  <a:pt x="4379843" y="3760806"/>
                </a:cubicBezTo>
                <a:cubicBezTo>
                  <a:pt x="4440393" y="3914131"/>
                  <a:pt x="4307873" y="4087780"/>
                  <a:pt x="4379843" y="4398603"/>
                </a:cubicBezTo>
                <a:cubicBezTo>
                  <a:pt x="4463858" y="4726376"/>
                  <a:pt x="4049119" y="5140758"/>
                  <a:pt x="3649855" y="5128591"/>
                </a:cubicBezTo>
                <a:cubicBezTo>
                  <a:pt x="3508607" y="5164508"/>
                  <a:pt x="3324445" y="5090244"/>
                  <a:pt x="3237943" y="5128591"/>
                </a:cubicBezTo>
                <a:cubicBezTo>
                  <a:pt x="3151441" y="5166938"/>
                  <a:pt x="2865038" y="5112264"/>
                  <a:pt x="2643538" y="5128591"/>
                </a:cubicBezTo>
                <a:cubicBezTo>
                  <a:pt x="2422039" y="5144918"/>
                  <a:pt x="2350811" y="5124016"/>
                  <a:pt x="2085631" y="5128591"/>
                </a:cubicBezTo>
                <a:cubicBezTo>
                  <a:pt x="1820451" y="5133166"/>
                  <a:pt x="1802557" y="5097183"/>
                  <a:pt x="1527725" y="5128591"/>
                </a:cubicBezTo>
                <a:cubicBezTo>
                  <a:pt x="1252893" y="5159999"/>
                  <a:pt x="1248289" y="5074344"/>
                  <a:pt x="969819" y="5128591"/>
                </a:cubicBezTo>
                <a:cubicBezTo>
                  <a:pt x="691349" y="5182838"/>
                  <a:pt x="651002" y="5094422"/>
                  <a:pt x="521408" y="5128591"/>
                </a:cubicBezTo>
                <a:cubicBezTo>
                  <a:pt x="391814" y="5162760"/>
                  <a:pt x="193829" y="5113106"/>
                  <a:pt x="0" y="5128591"/>
                </a:cubicBezTo>
                <a:lnTo>
                  <a:pt x="0" y="5128591"/>
                </a:lnTo>
                <a:cubicBezTo>
                  <a:pt x="-17268" y="4854935"/>
                  <a:pt x="31273" y="4736850"/>
                  <a:pt x="0" y="4578766"/>
                </a:cubicBezTo>
                <a:cubicBezTo>
                  <a:pt x="-31273" y="4420683"/>
                  <a:pt x="36384" y="4354610"/>
                  <a:pt x="0" y="4160898"/>
                </a:cubicBezTo>
                <a:cubicBezTo>
                  <a:pt x="-36384" y="3967186"/>
                  <a:pt x="48366" y="3690763"/>
                  <a:pt x="0" y="3567087"/>
                </a:cubicBezTo>
                <a:cubicBezTo>
                  <a:pt x="-48366" y="3443411"/>
                  <a:pt x="30334" y="3281276"/>
                  <a:pt x="0" y="3149220"/>
                </a:cubicBezTo>
                <a:cubicBezTo>
                  <a:pt x="-30334" y="3017164"/>
                  <a:pt x="23600" y="2748947"/>
                  <a:pt x="0" y="2599394"/>
                </a:cubicBezTo>
                <a:cubicBezTo>
                  <a:pt x="-23600" y="2449841"/>
                  <a:pt x="39924" y="2256558"/>
                  <a:pt x="0" y="1961597"/>
                </a:cubicBezTo>
                <a:cubicBezTo>
                  <a:pt x="-39924" y="1666636"/>
                  <a:pt x="46196" y="1544161"/>
                  <a:pt x="0" y="1323799"/>
                </a:cubicBezTo>
                <a:cubicBezTo>
                  <a:pt x="-46196" y="1103437"/>
                  <a:pt x="517" y="958738"/>
                  <a:pt x="0" y="729988"/>
                </a:cubicBezTo>
                <a:cubicBezTo>
                  <a:pt x="-44462" y="319111"/>
                  <a:pt x="324532" y="-59436"/>
                  <a:pt x="729988" y="0"/>
                </a:cubicBezTo>
                <a:close/>
              </a:path>
              <a:path w="4379843" h="5128591" stroke="0" extrusionOk="0">
                <a:moveTo>
                  <a:pt x="729988" y="0"/>
                </a:moveTo>
                <a:cubicBezTo>
                  <a:pt x="847690" y="-6281"/>
                  <a:pt x="1069016" y="9782"/>
                  <a:pt x="1214897" y="0"/>
                </a:cubicBezTo>
                <a:cubicBezTo>
                  <a:pt x="1360778" y="-9782"/>
                  <a:pt x="1447337" y="2357"/>
                  <a:pt x="1626810" y="0"/>
                </a:cubicBezTo>
                <a:cubicBezTo>
                  <a:pt x="1806283" y="-2357"/>
                  <a:pt x="2099969" y="10087"/>
                  <a:pt x="2221214" y="0"/>
                </a:cubicBezTo>
                <a:cubicBezTo>
                  <a:pt x="2342459" y="-10087"/>
                  <a:pt x="2463764" y="41189"/>
                  <a:pt x="2706124" y="0"/>
                </a:cubicBezTo>
                <a:cubicBezTo>
                  <a:pt x="2948484" y="-41189"/>
                  <a:pt x="2955251" y="53533"/>
                  <a:pt x="3191033" y="0"/>
                </a:cubicBezTo>
                <a:cubicBezTo>
                  <a:pt x="3426815" y="-53533"/>
                  <a:pt x="3592789" y="15461"/>
                  <a:pt x="3785438" y="0"/>
                </a:cubicBezTo>
                <a:cubicBezTo>
                  <a:pt x="3978088" y="-15461"/>
                  <a:pt x="4114882" y="47093"/>
                  <a:pt x="4379843" y="0"/>
                </a:cubicBezTo>
                <a:lnTo>
                  <a:pt x="4379843" y="0"/>
                </a:lnTo>
                <a:cubicBezTo>
                  <a:pt x="4451004" y="182227"/>
                  <a:pt x="4328878" y="326625"/>
                  <a:pt x="4379843" y="637797"/>
                </a:cubicBezTo>
                <a:cubicBezTo>
                  <a:pt x="4430808" y="948969"/>
                  <a:pt x="4359468" y="959760"/>
                  <a:pt x="4379843" y="1099651"/>
                </a:cubicBezTo>
                <a:cubicBezTo>
                  <a:pt x="4400218" y="1239542"/>
                  <a:pt x="4339625" y="1420648"/>
                  <a:pt x="4379843" y="1561504"/>
                </a:cubicBezTo>
                <a:cubicBezTo>
                  <a:pt x="4420061" y="1702360"/>
                  <a:pt x="4364045" y="1943113"/>
                  <a:pt x="4379843" y="2111329"/>
                </a:cubicBezTo>
                <a:cubicBezTo>
                  <a:pt x="4395641" y="2279545"/>
                  <a:pt x="4371902" y="2533046"/>
                  <a:pt x="4379843" y="2705141"/>
                </a:cubicBezTo>
                <a:cubicBezTo>
                  <a:pt x="4387784" y="2877236"/>
                  <a:pt x="4367304" y="3037723"/>
                  <a:pt x="4379843" y="3123008"/>
                </a:cubicBezTo>
                <a:cubicBezTo>
                  <a:pt x="4392382" y="3208293"/>
                  <a:pt x="4315752" y="3533848"/>
                  <a:pt x="4379843" y="3672834"/>
                </a:cubicBezTo>
                <a:cubicBezTo>
                  <a:pt x="4443934" y="3811820"/>
                  <a:pt x="4338290" y="4218054"/>
                  <a:pt x="4379843" y="4398603"/>
                </a:cubicBezTo>
                <a:cubicBezTo>
                  <a:pt x="4374156" y="4787582"/>
                  <a:pt x="4042444" y="5118630"/>
                  <a:pt x="3649855" y="5128591"/>
                </a:cubicBezTo>
                <a:cubicBezTo>
                  <a:pt x="3539794" y="5159714"/>
                  <a:pt x="3356856" y="5088354"/>
                  <a:pt x="3128447" y="5128591"/>
                </a:cubicBezTo>
                <a:cubicBezTo>
                  <a:pt x="2900038" y="5168828"/>
                  <a:pt x="2739326" y="5100839"/>
                  <a:pt x="2570541" y="5128591"/>
                </a:cubicBezTo>
                <a:cubicBezTo>
                  <a:pt x="2401756" y="5156343"/>
                  <a:pt x="2336465" y="5091886"/>
                  <a:pt x="2158629" y="5128591"/>
                </a:cubicBezTo>
                <a:cubicBezTo>
                  <a:pt x="1980793" y="5165296"/>
                  <a:pt x="1886707" y="5095435"/>
                  <a:pt x="1710218" y="5128591"/>
                </a:cubicBezTo>
                <a:cubicBezTo>
                  <a:pt x="1533729" y="5161747"/>
                  <a:pt x="1429912" y="5078504"/>
                  <a:pt x="1152311" y="5128591"/>
                </a:cubicBezTo>
                <a:cubicBezTo>
                  <a:pt x="874710" y="5178678"/>
                  <a:pt x="786161" y="5093379"/>
                  <a:pt x="667402" y="5128591"/>
                </a:cubicBezTo>
                <a:cubicBezTo>
                  <a:pt x="548643" y="5163803"/>
                  <a:pt x="227615" y="5106580"/>
                  <a:pt x="0" y="5128591"/>
                </a:cubicBezTo>
                <a:lnTo>
                  <a:pt x="0" y="5128591"/>
                </a:lnTo>
                <a:cubicBezTo>
                  <a:pt x="-24817" y="4865806"/>
                  <a:pt x="1008" y="4667143"/>
                  <a:pt x="0" y="4534780"/>
                </a:cubicBezTo>
                <a:cubicBezTo>
                  <a:pt x="-1008" y="4402417"/>
                  <a:pt x="28293" y="4241223"/>
                  <a:pt x="0" y="4116912"/>
                </a:cubicBezTo>
                <a:cubicBezTo>
                  <a:pt x="-28293" y="3992601"/>
                  <a:pt x="51208" y="3786830"/>
                  <a:pt x="0" y="3567087"/>
                </a:cubicBezTo>
                <a:cubicBezTo>
                  <a:pt x="-51208" y="3347344"/>
                  <a:pt x="54029" y="3273301"/>
                  <a:pt x="0" y="3105234"/>
                </a:cubicBezTo>
                <a:cubicBezTo>
                  <a:pt x="-54029" y="2937167"/>
                  <a:pt x="70439" y="2762518"/>
                  <a:pt x="0" y="2511422"/>
                </a:cubicBezTo>
                <a:cubicBezTo>
                  <a:pt x="-70439" y="2260326"/>
                  <a:pt x="15679" y="2151681"/>
                  <a:pt x="0" y="2049569"/>
                </a:cubicBezTo>
                <a:cubicBezTo>
                  <a:pt x="-15679" y="1947457"/>
                  <a:pt x="21602" y="1724660"/>
                  <a:pt x="0" y="1455757"/>
                </a:cubicBezTo>
                <a:cubicBezTo>
                  <a:pt x="-21602" y="1186854"/>
                  <a:pt x="71741" y="1031751"/>
                  <a:pt x="0" y="729988"/>
                </a:cubicBezTo>
                <a:cubicBezTo>
                  <a:pt x="24071" y="285036"/>
                  <a:pt x="228426" y="-37722"/>
                  <a:pt x="729988" y="0"/>
                </a:cubicBezTo>
                <a:close/>
              </a:path>
            </a:pathLst>
          </a:custGeom>
          <a:solidFill>
            <a:srgbClr val="92D050"/>
          </a:solidFill>
          <a:ln w="76200">
            <a:solidFill>
              <a:schemeClr val="bg2"/>
            </a:solidFill>
            <a:extLst>
              <a:ext uri="{C807C97D-BFC1-408E-A445-0C87EB9F89A2}">
                <ask:lineSketchStyleProps xmlns:ask="http://schemas.microsoft.com/office/drawing/2018/sketchyshapes" sd="1219033472">
                  <a:prstGeom prst="round2Diag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Diagonal Corners Rounded 5">
            <a:extLst>
              <a:ext uri="{FF2B5EF4-FFF2-40B4-BE49-F238E27FC236}">
                <a16:creationId xmlns:a16="http://schemas.microsoft.com/office/drawing/2014/main" id="{4C1C9606-9590-455E-97FC-D39D271C26AE}"/>
              </a:ext>
            </a:extLst>
          </p:cNvPr>
          <p:cNvSpPr/>
          <p:nvPr/>
        </p:nvSpPr>
        <p:spPr>
          <a:xfrm>
            <a:off x="7891670" y="5466519"/>
            <a:ext cx="3958954" cy="1033671"/>
          </a:xfrm>
          <a:custGeom>
            <a:avLst/>
            <a:gdLst>
              <a:gd name="connsiteX0" fmla="*/ 172282 w 3958954"/>
              <a:gd name="connsiteY0" fmla="*/ 0 h 1033671"/>
              <a:gd name="connsiteX1" fmla="*/ 675368 w 3958954"/>
              <a:gd name="connsiteY1" fmla="*/ 0 h 1033671"/>
              <a:gd name="connsiteX2" fmla="*/ 1216322 w 3958954"/>
              <a:gd name="connsiteY2" fmla="*/ 0 h 1033671"/>
              <a:gd name="connsiteX3" fmla="*/ 1643675 w 3958954"/>
              <a:gd name="connsiteY3" fmla="*/ 0 h 1033671"/>
              <a:gd name="connsiteX4" fmla="*/ 2071028 w 3958954"/>
              <a:gd name="connsiteY4" fmla="*/ 0 h 1033671"/>
              <a:gd name="connsiteX5" fmla="*/ 2611981 w 3958954"/>
              <a:gd name="connsiteY5" fmla="*/ 0 h 1033671"/>
              <a:gd name="connsiteX6" fmla="*/ 3077200 w 3958954"/>
              <a:gd name="connsiteY6" fmla="*/ 0 h 1033671"/>
              <a:gd name="connsiteX7" fmla="*/ 3958954 w 3958954"/>
              <a:gd name="connsiteY7" fmla="*/ 0 h 1033671"/>
              <a:gd name="connsiteX8" fmla="*/ 3958954 w 3958954"/>
              <a:gd name="connsiteY8" fmla="*/ 0 h 1033671"/>
              <a:gd name="connsiteX9" fmla="*/ 3958954 w 3958954"/>
              <a:gd name="connsiteY9" fmla="*/ 413467 h 1033671"/>
              <a:gd name="connsiteX10" fmla="*/ 3958954 w 3958954"/>
              <a:gd name="connsiteY10" fmla="*/ 861389 h 1033671"/>
              <a:gd name="connsiteX11" fmla="*/ 3786672 w 3958954"/>
              <a:gd name="connsiteY11" fmla="*/ 1033671 h 1033671"/>
              <a:gd name="connsiteX12" fmla="*/ 3321452 w 3958954"/>
              <a:gd name="connsiteY12" fmla="*/ 1033671 h 1033671"/>
              <a:gd name="connsiteX13" fmla="*/ 2704766 w 3958954"/>
              <a:gd name="connsiteY13" fmla="*/ 1033671 h 1033671"/>
              <a:gd name="connsiteX14" fmla="*/ 2201679 w 3958954"/>
              <a:gd name="connsiteY14" fmla="*/ 1033671 h 1033671"/>
              <a:gd name="connsiteX15" fmla="*/ 1584993 w 3958954"/>
              <a:gd name="connsiteY15" fmla="*/ 1033671 h 1033671"/>
              <a:gd name="connsiteX16" fmla="*/ 1119773 w 3958954"/>
              <a:gd name="connsiteY16" fmla="*/ 1033671 h 1033671"/>
              <a:gd name="connsiteX17" fmla="*/ 692420 w 3958954"/>
              <a:gd name="connsiteY17" fmla="*/ 1033671 h 1033671"/>
              <a:gd name="connsiteX18" fmla="*/ 0 w 3958954"/>
              <a:gd name="connsiteY18" fmla="*/ 1033671 h 1033671"/>
              <a:gd name="connsiteX19" fmla="*/ 0 w 3958954"/>
              <a:gd name="connsiteY19" fmla="*/ 1033671 h 1033671"/>
              <a:gd name="connsiteX20" fmla="*/ 0 w 3958954"/>
              <a:gd name="connsiteY20" fmla="*/ 594363 h 1033671"/>
              <a:gd name="connsiteX21" fmla="*/ 0 w 3958954"/>
              <a:gd name="connsiteY21" fmla="*/ 172282 h 1033671"/>
              <a:gd name="connsiteX22" fmla="*/ 172282 w 3958954"/>
              <a:gd name="connsiteY22" fmla="*/ 0 h 1033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58954" h="1033671" fill="none" extrusionOk="0">
                <a:moveTo>
                  <a:pt x="172282" y="0"/>
                </a:moveTo>
                <a:cubicBezTo>
                  <a:pt x="406173" y="-17963"/>
                  <a:pt x="500912" y="46638"/>
                  <a:pt x="675368" y="0"/>
                </a:cubicBezTo>
                <a:cubicBezTo>
                  <a:pt x="849824" y="-46638"/>
                  <a:pt x="1016425" y="4094"/>
                  <a:pt x="1216322" y="0"/>
                </a:cubicBezTo>
                <a:cubicBezTo>
                  <a:pt x="1416219" y="-4094"/>
                  <a:pt x="1436254" y="45748"/>
                  <a:pt x="1643675" y="0"/>
                </a:cubicBezTo>
                <a:cubicBezTo>
                  <a:pt x="1851096" y="-45748"/>
                  <a:pt x="1983489" y="47478"/>
                  <a:pt x="2071028" y="0"/>
                </a:cubicBezTo>
                <a:cubicBezTo>
                  <a:pt x="2158567" y="-47478"/>
                  <a:pt x="2433304" y="27920"/>
                  <a:pt x="2611981" y="0"/>
                </a:cubicBezTo>
                <a:cubicBezTo>
                  <a:pt x="2790658" y="-27920"/>
                  <a:pt x="2916733" y="238"/>
                  <a:pt x="3077200" y="0"/>
                </a:cubicBezTo>
                <a:cubicBezTo>
                  <a:pt x="3237667" y="-238"/>
                  <a:pt x="3670442" y="36008"/>
                  <a:pt x="3958954" y="0"/>
                </a:cubicBezTo>
                <a:lnTo>
                  <a:pt x="3958954" y="0"/>
                </a:lnTo>
                <a:cubicBezTo>
                  <a:pt x="3961040" y="203833"/>
                  <a:pt x="3954304" y="247011"/>
                  <a:pt x="3958954" y="413467"/>
                </a:cubicBezTo>
                <a:cubicBezTo>
                  <a:pt x="3963604" y="579923"/>
                  <a:pt x="3951363" y="681749"/>
                  <a:pt x="3958954" y="861389"/>
                </a:cubicBezTo>
                <a:cubicBezTo>
                  <a:pt x="3953220" y="968809"/>
                  <a:pt x="3883735" y="1031385"/>
                  <a:pt x="3786672" y="1033671"/>
                </a:cubicBezTo>
                <a:cubicBezTo>
                  <a:pt x="3609236" y="1051272"/>
                  <a:pt x="3431814" y="1025732"/>
                  <a:pt x="3321452" y="1033671"/>
                </a:cubicBezTo>
                <a:cubicBezTo>
                  <a:pt x="3211090" y="1041610"/>
                  <a:pt x="2909147" y="997816"/>
                  <a:pt x="2704766" y="1033671"/>
                </a:cubicBezTo>
                <a:cubicBezTo>
                  <a:pt x="2500385" y="1069526"/>
                  <a:pt x="2412190" y="1029446"/>
                  <a:pt x="2201679" y="1033671"/>
                </a:cubicBezTo>
                <a:cubicBezTo>
                  <a:pt x="1991168" y="1037896"/>
                  <a:pt x="1849401" y="970646"/>
                  <a:pt x="1584993" y="1033671"/>
                </a:cubicBezTo>
                <a:cubicBezTo>
                  <a:pt x="1320585" y="1096696"/>
                  <a:pt x="1216148" y="988178"/>
                  <a:pt x="1119773" y="1033671"/>
                </a:cubicBezTo>
                <a:cubicBezTo>
                  <a:pt x="1023398" y="1079164"/>
                  <a:pt x="794260" y="1001039"/>
                  <a:pt x="692420" y="1033671"/>
                </a:cubicBezTo>
                <a:cubicBezTo>
                  <a:pt x="590580" y="1066303"/>
                  <a:pt x="194892" y="1002985"/>
                  <a:pt x="0" y="1033671"/>
                </a:cubicBezTo>
                <a:lnTo>
                  <a:pt x="0" y="1033671"/>
                </a:lnTo>
                <a:cubicBezTo>
                  <a:pt x="-31194" y="914497"/>
                  <a:pt x="16001" y="797602"/>
                  <a:pt x="0" y="594363"/>
                </a:cubicBezTo>
                <a:cubicBezTo>
                  <a:pt x="-16001" y="391124"/>
                  <a:pt x="29367" y="362417"/>
                  <a:pt x="0" y="172282"/>
                </a:cubicBezTo>
                <a:cubicBezTo>
                  <a:pt x="7627" y="68988"/>
                  <a:pt x="67230" y="-17688"/>
                  <a:pt x="172282" y="0"/>
                </a:cubicBezTo>
                <a:close/>
              </a:path>
              <a:path w="3958954" h="1033671" stroke="0" extrusionOk="0">
                <a:moveTo>
                  <a:pt x="172282" y="0"/>
                </a:moveTo>
                <a:cubicBezTo>
                  <a:pt x="309689" y="-22542"/>
                  <a:pt x="532687" y="14621"/>
                  <a:pt x="675368" y="0"/>
                </a:cubicBezTo>
                <a:cubicBezTo>
                  <a:pt x="818049" y="-14621"/>
                  <a:pt x="939122" y="47555"/>
                  <a:pt x="1102721" y="0"/>
                </a:cubicBezTo>
                <a:cubicBezTo>
                  <a:pt x="1266320" y="-47555"/>
                  <a:pt x="1562726" y="24484"/>
                  <a:pt x="1719408" y="0"/>
                </a:cubicBezTo>
                <a:cubicBezTo>
                  <a:pt x="1876090" y="-24484"/>
                  <a:pt x="2038230" y="4266"/>
                  <a:pt x="2222494" y="0"/>
                </a:cubicBezTo>
                <a:cubicBezTo>
                  <a:pt x="2406758" y="-4266"/>
                  <a:pt x="2527872" y="15047"/>
                  <a:pt x="2725581" y="0"/>
                </a:cubicBezTo>
                <a:cubicBezTo>
                  <a:pt x="2923290" y="-15047"/>
                  <a:pt x="3177326" y="23412"/>
                  <a:pt x="3342267" y="0"/>
                </a:cubicBezTo>
                <a:cubicBezTo>
                  <a:pt x="3507208" y="-23412"/>
                  <a:pt x="3681983" y="7606"/>
                  <a:pt x="3958954" y="0"/>
                </a:cubicBezTo>
                <a:lnTo>
                  <a:pt x="3958954" y="0"/>
                </a:lnTo>
                <a:cubicBezTo>
                  <a:pt x="3983667" y="172814"/>
                  <a:pt x="3906572" y="329638"/>
                  <a:pt x="3958954" y="447922"/>
                </a:cubicBezTo>
                <a:cubicBezTo>
                  <a:pt x="4011336" y="566206"/>
                  <a:pt x="3942611" y="661311"/>
                  <a:pt x="3958954" y="861389"/>
                </a:cubicBezTo>
                <a:cubicBezTo>
                  <a:pt x="3961571" y="974646"/>
                  <a:pt x="3876560" y="1033370"/>
                  <a:pt x="3786672" y="1033671"/>
                </a:cubicBezTo>
                <a:cubicBezTo>
                  <a:pt x="3544320" y="1090765"/>
                  <a:pt x="3518011" y="998526"/>
                  <a:pt x="3283586" y="1033671"/>
                </a:cubicBezTo>
                <a:cubicBezTo>
                  <a:pt x="3049161" y="1068816"/>
                  <a:pt x="3058068" y="998963"/>
                  <a:pt x="2856233" y="1033671"/>
                </a:cubicBezTo>
                <a:cubicBezTo>
                  <a:pt x="2654398" y="1068379"/>
                  <a:pt x="2428002" y="1027520"/>
                  <a:pt x="2315279" y="1033671"/>
                </a:cubicBezTo>
                <a:cubicBezTo>
                  <a:pt x="2202556" y="1039822"/>
                  <a:pt x="1949488" y="1008989"/>
                  <a:pt x="1774326" y="1033671"/>
                </a:cubicBezTo>
                <a:cubicBezTo>
                  <a:pt x="1599164" y="1058353"/>
                  <a:pt x="1392913" y="1010851"/>
                  <a:pt x="1233373" y="1033671"/>
                </a:cubicBezTo>
                <a:cubicBezTo>
                  <a:pt x="1073833" y="1056491"/>
                  <a:pt x="791370" y="1028988"/>
                  <a:pt x="654553" y="1033671"/>
                </a:cubicBezTo>
                <a:cubicBezTo>
                  <a:pt x="517736" y="1038354"/>
                  <a:pt x="207477" y="1000219"/>
                  <a:pt x="0" y="1033671"/>
                </a:cubicBezTo>
                <a:lnTo>
                  <a:pt x="0" y="1033671"/>
                </a:lnTo>
                <a:cubicBezTo>
                  <a:pt x="-25954" y="874972"/>
                  <a:pt x="8728" y="751726"/>
                  <a:pt x="0" y="594363"/>
                </a:cubicBezTo>
                <a:cubicBezTo>
                  <a:pt x="-8728" y="437000"/>
                  <a:pt x="49482" y="350029"/>
                  <a:pt x="0" y="172282"/>
                </a:cubicBezTo>
                <a:cubicBezTo>
                  <a:pt x="8315" y="72201"/>
                  <a:pt x="72560" y="7260"/>
                  <a:pt x="172282" y="0"/>
                </a:cubicBezTo>
                <a:close/>
              </a:path>
            </a:pathLst>
          </a:custGeom>
          <a:solidFill>
            <a:schemeClr val="bg2"/>
          </a:solidFill>
          <a:ln w="50800">
            <a:solidFill>
              <a:schemeClr val="tx1">
                <a:lumMod val="75000"/>
                <a:lumOff val="25000"/>
              </a:schemeClr>
            </a:solidFill>
            <a:extLst>
              <a:ext uri="{C807C97D-BFC1-408E-A445-0C87EB9F89A2}">
                <ask:lineSketchStyleProps xmlns:ask="http://schemas.microsoft.com/office/drawing/2018/sketchyshapes" sd="1219033472">
                  <a:prstGeom prst="round2Diag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lex Brush" panose="02000400000000000000" pitchFamily="2" charset="0"/>
                <a:ea typeface="+mn-ea"/>
                <a:cs typeface="+mn-cs"/>
              </a:rPr>
              <a:t>Stan Cox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0" i="0" u="none" strike="noStrike" kern="1200" cap="none" spc="0" normalizeH="0" baseline="0" noProof="0" dirty="0">
                <a:ln>
                  <a:noFill/>
                </a:ln>
                <a:solidFill>
                  <a:prstClr val="black"/>
                </a:solidFill>
                <a:effectLst/>
                <a:uLnTx/>
                <a:uFillTx/>
                <a:latin typeface="Calibri" panose="020F0502020204030204"/>
                <a:ea typeface="+mn-ea"/>
                <a:cs typeface="+mn-cs"/>
              </a:rPr>
              <a:t>Evangelist, West Side church of Christ</a:t>
            </a:r>
          </a:p>
        </p:txBody>
      </p:sp>
    </p:spTree>
    <p:extLst>
      <p:ext uri="{BB962C8B-B14F-4D97-AF65-F5344CB8AC3E}">
        <p14:creationId xmlns:p14="http://schemas.microsoft.com/office/powerpoint/2010/main" val="294246890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E51CC-8EB9-4DB3-926A-CEC632616603}"/>
              </a:ext>
            </a:extLst>
          </p:cNvPr>
          <p:cNvSpPr>
            <a:spLocks noGrp="1"/>
          </p:cNvSpPr>
          <p:nvPr>
            <p:ph type="ctrTitle"/>
          </p:nvPr>
        </p:nvSpPr>
        <p:spPr>
          <a:xfrm>
            <a:off x="543870" y="1431234"/>
            <a:ext cx="5698434" cy="3160644"/>
          </a:xfrm>
        </p:spPr>
        <p:txBody>
          <a:bodyPr anchor="t">
            <a:normAutofit/>
          </a:bodyPr>
          <a:lstStyle/>
          <a:p>
            <a:r>
              <a:rPr lang="en-US" sz="5400" dirty="0">
                <a:solidFill>
                  <a:schemeClr val="bg2"/>
                </a:solidFill>
                <a:latin typeface="Fondamento" panose="03020505000000020004" pitchFamily="66" charset="0"/>
              </a:rPr>
              <a:t>They prayed         in faith</a:t>
            </a:r>
          </a:p>
        </p:txBody>
      </p:sp>
      <p:sp>
        <p:nvSpPr>
          <p:cNvPr id="3" name="Subtitle 2">
            <a:extLst>
              <a:ext uri="{FF2B5EF4-FFF2-40B4-BE49-F238E27FC236}">
                <a16:creationId xmlns:a16="http://schemas.microsoft.com/office/drawing/2014/main" id="{A1CE5EA3-85FE-415A-B8FD-EB71DDB2EA7F}"/>
              </a:ext>
            </a:extLst>
          </p:cNvPr>
          <p:cNvSpPr>
            <a:spLocks noGrp="1"/>
          </p:cNvSpPr>
          <p:nvPr>
            <p:ph type="subTitle" idx="1"/>
          </p:nvPr>
        </p:nvSpPr>
        <p:spPr>
          <a:xfrm>
            <a:off x="924869" y="3863340"/>
            <a:ext cx="4936435" cy="2400300"/>
          </a:xfrm>
        </p:spPr>
        <p:txBody>
          <a:bodyPr>
            <a:normAutofit/>
          </a:bodyPr>
          <a:lstStyle/>
          <a:p>
            <a:r>
              <a:rPr lang="en-US" sz="4400" b="1" dirty="0">
                <a:solidFill>
                  <a:schemeClr val="bg2"/>
                </a:solidFill>
              </a:rPr>
              <a:t>James 1:5-8</a:t>
            </a:r>
          </a:p>
          <a:p>
            <a:r>
              <a:rPr lang="en-US" sz="4400" dirty="0">
                <a:solidFill>
                  <a:schemeClr val="bg2"/>
                </a:solidFill>
              </a:rPr>
              <a:t>Romans 10:17</a:t>
            </a:r>
          </a:p>
        </p:txBody>
      </p:sp>
      <p:sp>
        <p:nvSpPr>
          <p:cNvPr id="5" name="Rectangle: Diagonal Corners Rounded 4">
            <a:extLst>
              <a:ext uri="{FF2B5EF4-FFF2-40B4-BE49-F238E27FC236}">
                <a16:creationId xmlns:a16="http://schemas.microsoft.com/office/drawing/2014/main" id="{C974FAB1-11E9-43AD-B56F-5AECB80064EA}"/>
              </a:ext>
            </a:extLst>
          </p:cNvPr>
          <p:cNvSpPr/>
          <p:nvPr/>
        </p:nvSpPr>
        <p:spPr>
          <a:xfrm>
            <a:off x="7033592" y="616226"/>
            <a:ext cx="4379843" cy="5128591"/>
          </a:xfrm>
          <a:custGeom>
            <a:avLst/>
            <a:gdLst>
              <a:gd name="connsiteX0" fmla="*/ 729988 w 4379843"/>
              <a:gd name="connsiteY0" fmla="*/ 0 h 5128591"/>
              <a:gd name="connsiteX1" fmla="*/ 1214897 w 4379843"/>
              <a:gd name="connsiteY1" fmla="*/ 0 h 5128591"/>
              <a:gd name="connsiteX2" fmla="*/ 1663308 w 4379843"/>
              <a:gd name="connsiteY2" fmla="*/ 0 h 5128591"/>
              <a:gd name="connsiteX3" fmla="*/ 2221214 w 4379843"/>
              <a:gd name="connsiteY3" fmla="*/ 0 h 5128591"/>
              <a:gd name="connsiteX4" fmla="*/ 2669625 w 4379843"/>
              <a:gd name="connsiteY4" fmla="*/ 0 h 5128591"/>
              <a:gd name="connsiteX5" fmla="*/ 3081537 w 4379843"/>
              <a:gd name="connsiteY5" fmla="*/ 0 h 5128591"/>
              <a:gd name="connsiteX6" fmla="*/ 3529948 w 4379843"/>
              <a:gd name="connsiteY6" fmla="*/ 0 h 5128591"/>
              <a:gd name="connsiteX7" fmla="*/ 4379843 w 4379843"/>
              <a:gd name="connsiteY7" fmla="*/ 0 h 5128591"/>
              <a:gd name="connsiteX8" fmla="*/ 4379843 w 4379843"/>
              <a:gd name="connsiteY8" fmla="*/ 0 h 5128591"/>
              <a:gd name="connsiteX9" fmla="*/ 4379843 w 4379843"/>
              <a:gd name="connsiteY9" fmla="*/ 549825 h 5128591"/>
              <a:gd name="connsiteX10" fmla="*/ 4379843 w 4379843"/>
              <a:gd name="connsiteY10" fmla="*/ 1099651 h 5128591"/>
              <a:gd name="connsiteX11" fmla="*/ 4379843 w 4379843"/>
              <a:gd name="connsiteY11" fmla="*/ 1561504 h 5128591"/>
              <a:gd name="connsiteX12" fmla="*/ 4379843 w 4379843"/>
              <a:gd name="connsiteY12" fmla="*/ 2111329 h 5128591"/>
              <a:gd name="connsiteX13" fmla="*/ 4379843 w 4379843"/>
              <a:gd name="connsiteY13" fmla="*/ 2661155 h 5128591"/>
              <a:gd name="connsiteX14" fmla="*/ 4379843 w 4379843"/>
              <a:gd name="connsiteY14" fmla="*/ 3210980 h 5128591"/>
              <a:gd name="connsiteX15" fmla="*/ 4379843 w 4379843"/>
              <a:gd name="connsiteY15" fmla="*/ 3760806 h 5128591"/>
              <a:gd name="connsiteX16" fmla="*/ 4379843 w 4379843"/>
              <a:gd name="connsiteY16" fmla="*/ 4398603 h 5128591"/>
              <a:gd name="connsiteX17" fmla="*/ 3649855 w 4379843"/>
              <a:gd name="connsiteY17" fmla="*/ 5128591 h 5128591"/>
              <a:gd name="connsiteX18" fmla="*/ 3237943 w 4379843"/>
              <a:gd name="connsiteY18" fmla="*/ 5128591 h 5128591"/>
              <a:gd name="connsiteX19" fmla="*/ 2643538 w 4379843"/>
              <a:gd name="connsiteY19" fmla="*/ 5128591 h 5128591"/>
              <a:gd name="connsiteX20" fmla="*/ 2085631 w 4379843"/>
              <a:gd name="connsiteY20" fmla="*/ 5128591 h 5128591"/>
              <a:gd name="connsiteX21" fmla="*/ 1527725 w 4379843"/>
              <a:gd name="connsiteY21" fmla="*/ 5128591 h 5128591"/>
              <a:gd name="connsiteX22" fmla="*/ 969819 w 4379843"/>
              <a:gd name="connsiteY22" fmla="*/ 5128591 h 5128591"/>
              <a:gd name="connsiteX23" fmla="*/ 521408 w 4379843"/>
              <a:gd name="connsiteY23" fmla="*/ 5128591 h 5128591"/>
              <a:gd name="connsiteX24" fmla="*/ 0 w 4379843"/>
              <a:gd name="connsiteY24" fmla="*/ 5128591 h 5128591"/>
              <a:gd name="connsiteX25" fmla="*/ 0 w 4379843"/>
              <a:gd name="connsiteY25" fmla="*/ 5128591 h 5128591"/>
              <a:gd name="connsiteX26" fmla="*/ 0 w 4379843"/>
              <a:gd name="connsiteY26" fmla="*/ 4578766 h 5128591"/>
              <a:gd name="connsiteX27" fmla="*/ 0 w 4379843"/>
              <a:gd name="connsiteY27" fmla="*/ 4160898 h 5128591"/>
              <a:gd name="connsiteX28" fmla="*/ 0 w 4379843"/>
              <a:gd name="connsiteY28" fmla="*/ 3567087 h 5128591"/>
              <a:gd name="connsiteX29" fmla="*/ 0 w 4379843"/>
              <a:gd name="connsiteY29" fmla="*/ 3149220 h 5128591"/>
              <a:gd name="connsiteX30" fmla="*/ 0 w 4379843"/>
              <a:gd name="connsiteY30" fmla="*/ 2599394 h 5128591"/>
              <a:gd name="connsiteX31" fmla="*/ 0 w 4379843"/>
              <a:gd name="connsiteY31" fmla="*/ 1961597 h 5128591"/>
              <a:gd name="connsiteX32" fmla="*/ 0 w 4379843"/>
              <a:gd name="connsiteY32" fmla="*/ 1323799 h 5128591"/>
              <a:gd name="connsiteX33" fmla="*/ 0 w 4379843"/>
              <a:gd name="connsiteY33" fmla="*/ 729988 h 5128591"/>
              <a:gd name="connsiteX34" fmla="*/ 729988 w 4379843"/>
              <a:gd name="connsiteY34" fmla="*/ 0 h 5128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379843" h="5128591" fill="none" extrusionOk="0">
                <a:moveTo>
                  <a:pt x="729988" y="0"/>
                </a:moveTo>
                <a:cubicBezTo>
                  <a:pt x="964845" y="-35009"/>
                  <a:pt x="1029827" y="1535"/>
                  <a:pt x="1214897" y="0"/>
                </a:cubicBezTo>
                <a:cubicBezTo>
                  <a:pt x="1399967" y="-1535"/>
                  <a:pt x="1561391" y="2996"/>
                  <a:pt x="1663308" y="0"/>
                </a:cubicBezTo>
                <a:cubicBezTo>
                  <a:pt x="1765225" y="-2996"/>
                  <a:pt x="2094103" y="5864"/>
                  <a:pt x="2221214" y="0"/>
                </a:cubicBezTo>
                <a:cubicBezTo>
                  <a:pt x="2348325" y="-5864"/>
                  <a:pt x="2464102" y="20336"/>
                  <a:pt x="2669625" y="0"/>
                </a:cubicBezTo>
                <a:cubicBezTo>
                  <a:pt x="2875148" y="-20336"/>
                  <a:pt x="2906788" y="26162"/>
                  <a:pt x="3081537" y="0"/>
                </a:cubicBezTo>
                <a:cubicBezTo>
                  <a:pt x="3256286" y="-26162"/>
                  <a:pt x="3317006" y="27394"/>
                  <a:pt x="3529948" y="0"/>
                </a:cubicBezTo>
                <a:cubicBezTo>
                  <a:pt x="3742890" y="-27394"/>
                  <a:pt x="4025571" y="43394"/>
                  <a:pt x="4379843" y="0"/>
                </a:cubicBezTo>
                <a:lnTo>
                  <a:pt x="4379843" y="0"/>
                </a:lnTo>
                <a:cubicBezTo>
                  <a:pt x="4409717" y="224247"/>
                  <a:pt x="4341548" y="331489"/>
                  <a:pt x="4379843" y="549825"/>
                </a:cubicBezTo>
                <a:cubicBezTo>
                  <a:pt x="4418138" y="768161"/>
                  <a:pt x="4330562" y="913877"/>
                  <a:pt x="4379843" y="1099651"/>
                </a:cubicBezTo>
                <a:cubicBezTo>
                  <a:pt x="4429124" y="1285425"/>
                  <a:pt x="4357272" y="1374061"/>
                  <a:pt x="4379843" y="1561504"/>
                </a:cubicBezTo>
                <a:cubicBezTo>
                  <a:pt x="4402414" y="1748947"/>
                  <a:pt x="4314755" y="1968516"/>
                  <a:pt x="4379843" y="2111329"/>
                </a:cubicBezTo>
                <a:cubicBezTo>
                  <a:pt x="4444931" y="2254143"/>
                  <a:pt x="4329023" y="2429856"/>
                  <a:pt x="4379843" y="2661155"/>
                </a:cubicBezTo>
                <a:cubicBezTo>
                  <a:pt x="4430663" y="2892454"/>
                  <a:pt x="4360545" y="3082928"/>
                  <a:pt x="4379843" y="3210980"/>
                </a:cubicBezTo>
                <a:cubicBezTo>
                  <a:pt x="4399141" y="3339033"/>
                  <a:pt x="4319293" y="3607481"/>
                  <a:pt x="4379843" y="3760806"/>
                </a:cubicBezTo>
                <a:cubicBezTo>
                  <a:pt x="4440393" y="3914131"/>
                  <a:pt x="4307873" y="4087780"/>
                  <a:pt x="4379843" y="4398603"/>
                </a:cubicBezTo>
                <a:cubicBezTo>
                  <a:pt x="4463858" y="4726376"/>
                  <a:pt x="4049119" y="5140758"/>
                  <a:pt x="3649855" y="5128591"/>
                </a:cubicBezTo>
                <a:cubicBezTo>
                  <a:pt x="3508607" y="5164508"/>
                  <a:pt x="3324445" y="5090244"/>
                  <a:pt x="3237943" y="5128591"/>
                </a:cubicBezTo>
                <a:cubicBezTo>
                  <a:pt x="3151441" y="5166938"/>
                  <a:pt x="2865038" y="5112264"/>
                  <a:pt x="2643538" y="5128591"/>
                </a:cubicBezTo>
                <a:cubicBezTo>
                  <a:pt x="2422039" y="5144918"/>
                  <a:pt x="2350811" y="5124016"/>
                  <a:pt x="2085631" y="5128591"/>
                </a:cubicBezTo>
                <a:cubicBezTo>
                  <a:pt x="1820451" y="5133166"/>
                  <a:pt x="1802557" y="5097183"/>
                  <a:pt x="1527725" y="5128591"/>
                </a:cubicBezTo>
                <a:cubicBezTo>
                  <a:pt x="1252893" y="5159999"/>
                  <a:pt x="1248289" y="5074344"/>
                  <a:pt x="969819" y="5128591"/>
                </a:cubicBezTo>
                <a:cubicBezTo>
                  <a:pt x="691349" y="5182838"/>
                  <a:pt x="651002" y="5094422"/>
                  <a:pt x="521408" y="5128591"/>
                </a:cubicBezTo>
                <a:cubicBezTo>
                  <a:pt x="391814" y="5162760"/>
                  <a:pt x="193829" y="5113106"/>
                  <a:pt x="0" y="5128591"/>
                </a:cubicBezTo>
                <a:lnTo>
                  <a:pt x="0" y="5128591"/>
                </a:lnTo>
                <a:cubicBezTo>
                  <a:pt x="-17268" y="4854935"/>
                  <a:pt x="31273" y="4736850"/>
                  <a:pt x="0" y="4578766"/>
                </a:cubicBezTo>
                <a:cubicBezTo>
                  <a:pt x="-31273" y="4420683"/>
                  <a:pt x="36384" y="4354610"/>
                  <a:pt x="0" y="4160898"/>
                </a:cubicBezTo>
                <a:cubicBezTo>
                  <a:pt x="-36384" y="3967186"/>
                  <a:pt x="48366" y="3690763"/>
                  <a:pt x="0" y="3567087"/>
                </a:cubicBezTo>
                <a:cubicBezTo>
                  <a:pt x="-48366" y="3443411"/>
                  <a:pt x="30334" y="3281276"/>
                  <a:pt x="0" y="3149220"/>
                </a:cubicBezTo>
                <a:cubicBezTo>
                  <a:pt x="-30334" y="3017164"/>
                  <a:pt x="23600" y="2748947"/>
                  <a:pt x="0" y="2599394"/>
                </a:cubicBezTo>
                <a:cubicBezTo>
                  <a:pt x="-23600" y="2449841"/>
                  <a:pt x="39924" y="2256558"/>
                  <a:pt x="0" y="1961597"/>
                </a:cubicBezTo>
                <a:cubicBezTo>
                  <a:pt x="-39924" y="1666636"/>
                  <a:pt x="46196" y="1544161"/>
                  <a:pt x="0" y="1323799"/>
                </a:cubicBezTo>
                <a:cubicBezTo>
                  <a:pt x="-46196" y="1103437"/>
                  <a:pt x="517" y="958738"/>
                  <a:pt x="0" y="729988"/>
                </a:cubicBezTo>
                <a:cubicBezTo>
                  <a:pt x="-44462" y="319111"/>
                  <a:pt x="324532" y="-59436"/>
                  <a:pt x="729988" y="0"/>
                </a:cubicBezTo>
                <a:close/>
              </a:path>
              <a:path w="4379843" h="5128591" stroke="0" extrusionOk="0">
                <a:moveTo>
                  <a:pt x="729988" y="0"/>
                </a:moveTo>
                <a:cubicBezTo>
                  <a:pt x="847690" y="-6281"/>
                  <a:pt x="1069016" y="9782"/>
                  <a:pt x="1214897" y="0"/>
                </a:cubicBezTo>
                <a:cubicBezTo>
                  <a:pt x="1360778" y="-9782"/>
                  <a:pt x="1447337" y="2357"/>
                  <a:pt x="1626810" y="0"/>
                </a:cubicBezTo>
                <a:cubicBezTo>
                  <a:pt x="1806283" y="-2357"/>
                  <a:pt x="2099969" y="10087"/>
                  <a:pt x="2221214" y="0"/>
                </a:cubicBezTo>
                <a:cubicBezTo>
                  <a:pt x="2342459" y="-10087"/>
                  <a:pt x="2463764" y="41189"/>
                  <a:pt x="2706124" y="0"/>
                </a:cubicBezTo>
                <a:cubicBezTo>
                  <a:pt x="2948484" y="-41189"/>
                  <a:pt x="2955251" y="53533"/>
                  <a:pt x="3191033" y="0"/>
                </a:cubicBezTo>
                <a:cubicBezTo>
                  <a:pt x="3426815" y="-53533"/>
                  <a:pt x="3592789" y="15461"/>
                  <a:pt x="3785438" y="0"/>
                </a:cubicBezTo>
                <a:cubicBezTo>
                  <a:pt x="3978088" y="-15461"/>
                  <a:pt x="4114882" y="47093"/>
                  <a:pt x="4379843" y="0"/>
                </a:cubicBezTo>
                <a:lnTo>
                  <a:pt x="4379843" y="0"/>
                </a:lnTo>
                <a:cubicBezTo>
                  <a:pt x="4451004" y="182227"/>
                  <a:pt x="4328878" y="326625"/>
                  <a:pt x="4379843" y="637797"/>
                </a:cubicBezTo>
                <a:cubicBezTo>
                  <a:pt x="4430808" y="948969"/>
                  <a:pt x="4359468" y="959760"/>
                  <a:pt x="4379843" y="1099651"/>
                </a:cubicBezTo>
                <a:cubicBezTo>
                  <a:pt x="4400218" y="1239542"/>
                  <a:pt x="4339625" y="1420648"/>
                  <a:pt x="4379843" y="1561504"/>
                </a:cubicBezTo>
                <a:cubicBezTo>
                  <a:pt x="4420061" y="1702360"/>
                  <a:pt x="4364045" y="1943113"/>
                  <a:pt x="4379843" y="2111329"/>
                </a:cubicBezTo>
                <a:cubicBezTo>
                  <a:pt x="4395641" y="2279545"/>
                  <a:pt x="4371902" y="2533046"/>
                  <a:pt x="4379843" y="2705141"/>
                </a:cubicBezTo>
                <a:cubicBezTo>
                  <a:pt x="4387784" y="2877236"/>
                  <a:pt x="4367304" y="3037723"/>
                  <a:pt x="4379843" y="3123008"/>
                </a:cubicBezTo>
                <a:cubicBezTo>
                  <a:pt x="4392382" y="3208293"/>
                  <a:pt x="4315752" y="3533848"/>
                  <a:pt x="4379843" y="3672834"/>
                </a:cubicBezTo>
                <a:cubicBezTo>
                  <a:pt x="4443934" y="3811820"/>
                  <a:pt x="4338290" y="4218054"/>
                  <a:pt x="4379843" y="4398603"/>
                </a:cubicBezTo>
                <a:cubicBezTo>
                  <a:pt x="4374156" y="4787582"/>
                  <a:pt x="4042444" y="5118630"/>
                  <a:pt x="3649855" y="5128591"/>
                </a:cubicBezTo>
                <a:cubicBezTo>
                  <a:pt x="3539794" y="5159714"/>
                  <a:pt x="3356856" y="5088354"/>
                  <a:pt x="3128447" y="5128591"/>
                </a:cubicBezTo>
                <a:cubicBezTo>
                  <a:pt x="2900038" y="5168828"/>
                  <a:pt x="2739326" y="5100839"/>
                  <a:pt x="2570541" y="5128591"/>
                </a:cubicBezTo>
                <a:cubicBezTo>
                  <a:pt x="2401756" y="5156343"/>
                  <a:pt x="2336465" y="5091886"/>
                  <a:pt x="2158629" y="5128591"/>
                </a:cubicBezTo>
                <a:cubicBezTo>
                  <a:pt x="1980793" y="5165296"/>
                  <a:pt x="1886707" y="5095435"/>
                  <a:pt x="1710218" y="5128591"/>
                </a:cubicBezTo>
                <a:cubicBezTo>
                  <a:pt x="1533729" y="5161747"/>
                  <a:pt x="1429912" y="5078504"/>
                  <a:pt x="1152311" y="5128591"/>
                </a:cubicBezTo>
                <a:cubicBezTo>
                  <a:pt x="874710" y="5178678"/>
                  <a:pt x="786161" y="5093379"/>
                  <a:pt x="667402" y="5128591"/>
                </a:cubicBezTo>
                <a:cubicBezTo>
                  <a:pt x="548643" y="5163803"/>
                  <a:pt x="227615" y="5106580"/>
                  <a:pt x="0" y="5128591"/>
                </a:cubicBezTo>
                <a:lnTo>
                  <a:pt x="0" y="5128591"/>
                </a:lnTo>
                <a:cubicBezTo>
                  <a:pt x="-24817" y="4865806"/>
                  <a:pt x="1008" y="4667143"/>
                  <a:pt x="0" y="4534780"/>
                </a:cubicBezTo>
                <a:cubicBezTo>
                  <a:pt x="-1008" y="4402417"/>
                  <a:pt x="28293" y="4241223"/>
                  <a:pt x="0" y="4116912"/>
                </a:cubicBezTo>
                <a:cubicBezTo>
                  <a:pt x="-28293" y="3992601"/>
                  <a:pt x="51208" y="3786830"/>
                  <a:pt x="0" y="3567087"/>
                </a:cubicBezTo>
                <a:cubicBezTo>
                  <a:pt x="-51208" y="3347344"/>
                  <a:pt x="54029" y="3273301"/>
                  <a:pt x="0" y="3105234"/>
                </a:cubicBezTo>
                <a:cubicBezTo>
                  <a:pt x="-54029" y="2937167"/>
                  <a:pt x="70439" y="2762518"/>
                  <a:pt x="0" y="2511422"/>
                </a:cubicBezTo>
                <a:cubicBezTo>
                  <a:pt x="-70439" y="2260326"/>
                  <a:pt x="15679" y="2151681"/>
                  <a:pt x="0" y="2049569"/>
                </a:cubicBezTo>
                <a:cubicBezTo>
                  <a:pt x="-15679" y="1947457"/>
                  <a:pt x="21602" y="1724660"/>
                  <a:pt x="0" y="1455757"/>
                </a:cubicBezTo>
                <a:cubicBezTo>
                  <a:pt x="-21602" y="1186854"/>
                  <a:pt x="71741" y="1031751"/>
                  <a:pt x="0" y="729988"/>
                </a:cubicBezTo>
                <a:cubicBezTo>
                  <a:pt x="24071" y="285036"/>
                  <a:pt x="228426" y="-37722"/>
                  <a:pt x="729988" y="0"/>
                </a:cubicBezTo>
                <a:close/>
              </a:path>
            </a:pathLst>
          </a:custGeom>
          <a:solidFill>
            <a:srgbClr val="92D050"/>
          </a:solidFill>
          <a:ln w="76200">
            <a:solidFill>
              <a:schemeClr val="bg2"/>
            </a:solidFill>
            <a:extLst>
              <a:ext uri="{C807C97D-BFC1-408E-A445-0C87EB9F89A2}">
                <ask:lineSketchStyleProps xmlns:ask="http://schemas.microsoft.com/office/drawing/2018/sketchyshapes" sd="1219033472">
                  <a:prstGeom prst="round2Diag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Diagonal Corners Rounded 5">
            <a:extLst>
              <a:ext uri="{FF2B5EF4-FFF2-40B4-BE49-F238E27FC236}">
                <a16:creationId xmlns:a16="http://schemas.microsoft.com/office/drawing/2014/main" id="{4C1C9606-9590-455E-97FC-D39D271C26AE}"/>
              </a:ext>
            </a:extLst>
          </p:cNvPr>
          <p:cNvSpPr/>
          <p:nvPr/>
        </p:nvSpPr>
        <p:spPr>
          <a:xfrm>
            <a:off x="7891670" y="5466519"/>
            <a:ext cx="3958954" cy="1033671"/>
          </a:xfrm>
          <a:custGeom>
            <a:avLst/>
            <a:gdLst>
              <a:gd name="connsiteX0" fmla="*/ 172282 w 3958954"/>
              <a:gd name="connsiteY0" fmla="*/ 0 h 1033671"/>
              <a:gd name="connsiteX1" fmla="*/ 675368 w 3958954"/>
              <a:gd name="connsiteY1" fmla="*/ 0 h 1033671"/>
              <a:gd name="connsiteX2" fmla="*/ 1216322 w 3958954"/>
              <a:gd name="connsiteY2" fmla="*/ 0 h 1033671"/>
              <a:gd name="connsiteX3" fmla="*/ 1643675 w 3958954"/>
              <a:gd name="connsiteY3" fmla="*/ 0 h 1033671"/>
              <a:gd name="connsiteX4" fmla="*/ 2071028 w 3958954"/>
              <a:gd name="connsiteY4" fmla="*/ 0 h 1033671"/>
              <a:gd name="connsiteX5" fmla="*/ 2611981 w 3958954"/>
              <a:gd name="connsiteY5" fmla="*/ 0 h 1033671"/>
              <a:gd name="connsiteX6" fmla="*/ 3077200 w 3958954"/>
              <a:gd name="connsiteY6" fmla="*/ 0 h 1033671"/>
              <a:gd name="connsiteX7" fmla="*/ 3958954 w 3958954"/>
              <a:gd name="connsiteY7" fmla="*/ 0 h 1033671"/>
              <a:gd name="connsiteX8" fmla="*/ 3958954 w 3958954"/>
              <a:gd name="connsiteY8" fmla="*/ 0 h 1033671"/>
              <a:gd name="connsiteX9" fmla="*/ 3958954 w 3958954"/>
              <a:gd name="connsiteY9" fmla="*/ 413467 h 1033671"/>
              <a:gd name="connsiteX10" fmla="*/ 3958954 w 3958954"/>
              <a:gd name="connsiteY10" fmla="*/ 861389 h 1033671"/>
              <a:gd name="connsiteX11" fmla="*/ 3786672 w 3958954"/>
              <a:gd name="connsiteY11" fmla="*/ 1033671 h 1033671"/>
              <a:gd name="connsiteX12" fmla="*/ 3321452 w 3958954"/>
              <a:gd name="connsiteY12" fmla="*/ 1033671 h 1033671"/>
              <a:gd name="connsiteX13" fmla="*/ 2704766 w 3958954"/>
              <a:gd name="connsiteY13" fmla="*/ 1033671 h 1033671"/>
              <a:gd name="connsiteX14" fmla="*/ 2201679 w 3958954"/>
              <a:gd name="connsiteY14" fmla="*/ 1033671 h 1033671"/>
              <a:gd name="connsiteX15" fmla="*/ 1584993 w 3958954"/>
              <a:gd name="connsiteY15" fmla="*/ 1033671 h 1033671"/>
              <a:gd name="connsiteX16" fmla="*/ 1119773 w 3958954"/>
              <a:gd name="connsiteY16" fmla="*/ 1033671 h 1033671"/>
              <a:gd name="connsiteX17" fmla="*/ 692420 w 3958954"/>
              <a:gd name="connsiteY17" fmla="*/ 1033671 h 1033671"/>
              <a:gd name="connsiteX18" fmla="*/ 0 w 3958954"/>
              <a:gd name="connsiteY18" fmla="*/ 1033671 h 1033671"/>
              <a:gd name="connsiteX19" fmla="*/ 0 w 3958954"/>
              <a:gd name="connsiteY19" fmla="*/ 1033671 h 1033671"/>
              <a:gd name="connsiteX20" fmla="*/ 0 w 3958954"/>
              <a:gd name="connsiteY20" fmla="*/ 594363 h 1033671"/>
              <a:gd name="connsiteX21" fmla="*/ 0 w 3958954"/>
              <a:gd name="connsiteY21" fmla="*/ 172282 h 1033671"/>
              <a:gd name="connsiteX22" fmla="*/ 172282 w 3958954"/>
              <a:gd name="connsiteY22" fmla="*/ 0 h 1033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58954" h="1033671" fill="none" extrusionOk="0">
                <a:moveTo>
                  <a:pt x="172282" y="0"/>
                </a:moveTo>
                <a:cubicBezTo>
                  <a:pt x="406173" y="-17963"/>
                  <a:pt x="500912" y="46638"/>
                  <a:pt x="675368" y="0"/>
                </a:cubicBezTo>
                <a:cubicBezTo>
                  <a:pt x="849824" y="-46638"/>
                  <a:pt x="1016425" y="4094"/>
                  <a:pt x="1216322" y="0"/>
                </a:cubicBezTo>
                <a:cubicBezTo>
                  <a:pt x="1416219" y="-4094"/>
                  <a:pt x="1436254" y="45748"/>
                  <a:pt x="1643675" y="0"/>
                </a:cubicBezTo>
                <a:cubicBezTo>
                  <a:pt x="1851096" y="-45748"/>
                  <a:pt x="1983489" y="47478"/>
                  <a:pt x="2071028" y="0"/>
                </a:cubicBezTo>
                <a:cubicBezTo>
                  <a:pt x="2158567" y="-47478"/>
                  <a:pt x="2433304" y="27920"/>
                  <a:pt x="2611981" y="0"/>
                </a:cubicBezTo>
                <a:cubicBezTo>
                  <a:pt x="2790658" y="-27920"/>
                  <a:pt x="2916733" y="238"/>
                  <a:pt x="3077200" y="0"/>
                </a:cubicBezTo>
                <a:cubicBezTo>
                  <a:pt x="3237667" y="-238"/>
                  <a:pt x="3670442" y="36008"/>
                  <a:pt x="3958954" y="0"/>
                </a:cubicBezTo>
                <a:lnTo>
                  <a:pt x="3958954" y="0"/>
                </a:lnTo>
                <a:cubicBezTo>
                  <a:pt x="3961040" y="203833"/>
                  <a:pt x="3954304" y="247011"/>
                  <a:pt x="3958954" y="413467"/>
                </a:cubicBezTo>
                <a:cubicBezTo>
                  <a:pt x="3963604" y="579923"/>
                  <a:pt x="3951363" y="681749"/>
                  <a:pt x="3958954" y="861389"/>
                </a:cubicBezTo>
                <a:cubicBezTo>
                  <a:pt x="3953220" y="968809"/>
                  <a:pt x="3883735" y="1031385"/>
                  <a:pt x="3786672" y="1033671"/>
                </a:cubicBezTo>
                <a:cubicBezTo>
                  <a:pt x="3609236" y="1051272"/>
                  <a:pt x="3431814" y="1025732"/>
                  <a:pt x="3321452" y="1033671"/>
                </a:cubicBezTo>
                <a:cubicBezTo>
                  <a:pt x="3211090" y="1041610"/>
                  <a:pt x="2909147" y="997816"/>
                  <a:pt x="2704766" y="1033671"/>
                </a:cubicBezTo>
                <a:cubicBezTo>
                  <a:pt x="2500385" y="1069526"/>
                  <a:pt x="2412190" y="1029446"/>
                  <a:pt x="2201679" y="1033671"/>
                </a:cubicBezTo>
                <a:cubicBezTo>
                  <a:pt x="1991168" y="1037896"/>
                  <a:pt x="1849401" y="970646"/>
                  <a:pt x="1584993" y="1033671"/>
                </a:cubicBezTo>
                <a:cubicBezTo>
                  <a:pt x="1320585" y="1096696"/>
                  <a:pt x="1216148" y="988178"/>
                  <a:pt x="1119773" y="1033671"/>
                </a:cubicBezTo>
                <a:cubicBezTo>
                  <a:pt x="1023398" y="1079164"/>
                  <a:pt x="794260" y="1001039"/>
                  <a:pt x="692420" y="1033671"/>
                </a:cubicBezTo>
                <a:cubicBezTo>
                  <a:pt x="590580" y="1066303"/>
                  <a:pt x="194892" y="1002985"/>
                  <a:pt x="0" y="1033671"/>
                </a:cubicBezTo>
                <a:lnTo>
                  <a:pt x="0" y="1033671"/>
                </a:lnTo>
                <a:cubicBezTo>
                  <a:pt x="-31194" y="914497"/>
                  <a:pt x="16001" y="797602"/>
                  <a:pt x="0" y="594363"/>
                </a:cubicBezTo>
                <a:cubicBezTo>
                  <a:pt x="-16001" y="391124"/>
                  <a:pt x="29367" y="362417"/>
                  <a:pt x="0" y="172282"/>
                </a:cubicBezTo>
                <a:cubicBezTo>
                  <a:pt x="7627" y="68988"/>
                  <a:pt x="67230" y="-17688"/>
                  <a:pt x="172282" y="0"/>
                </a:cubicBezTo>
                <a:close/>
              </a:path>
              <a:path w="3958954" h="1033671" stroke="0" extrusionOk="0">
                <a:moveTo>
                  <a:pt x="172282" y="0"/>
                </a:moveTo>
                <a:cubicBezTo>
                  <a:pt x="309689" y="-22542"/>
                  <a:pt x="532687" y="14621"/>
                  <a:pt x="675368" y="0"/>
                </a:cubicBezTo>
                <a:cubicBezTo>
                  <a:pt x="818049" y="-14621"/>
                  <a:pt x="939122" y="47555"/>
                  <a:pt x="1102721" y="0"/>
                </a:cubicBezTo>
                <a:cubicBezTo>
                  <a:pt x="1266320" y="-47555"/>
                  <a:pt x="1562726" y="24484"/>
                  <a:pt x="1719408" y="0"/>
                </a:cubicBezTo>
                <a:cubicBezTo>
                  <a:pt x="1876090" y="-24484"/>
                  <a:pt x="2038230" y="4266"/>
                  <a:pt x="2222494" y="0"/>
                </a:cubicBezTo>
                <a:cubicBezTo>
                  <a:pt x="2406758" y="-4266"/>
                  <a:pt x="2527872" y="15047"/>
                  <a:pt x="2725581" y="0"/>
                </a:cubicBezTo>
                <a:cubicBezTo>
                  <a:pt x="2923290" y="-15047"/>
                  <a:pt x="3177326" y="23412"/>
                  <a:pt x="3342267" y="0"/>
                </a:cubicBezTo>
                <a:cubicBezTo>
                  <a:pt x="3507208" y="-23412"/>
                  <a:pt x="3681983" y="7606"/>
                  <a:pt x="3958954" y="0"/>
                </a:cubicBezTo>
                <a:lnTo>
                  <a:pt x="3958954" y="0"/>
                </a:lnTo>
                <a:cubicBezTo>
                  <a:pt x="3983667" y="172814"/>
                  <a:pt x="3906572" y="329638"/>
                  <a:pt x="3958954" y="447922"/>
                </a:cubicBezTo>
                <a:cubicBezTo>
                  <a:pt x="4011336" y="566206"/>
                  <a:pt x="3942611" y="661311"/>
                  <a:pt x="3958954" y="861389"/>
                </a:cubicBezTo>
                <a:cubicBezTo>
                  <a:pt x="3961571" y="974646"/>
                  <a:pt x="3876560" y="1033370"/>
                  <a:pt x="3786672" y="1033671"/>
                </a:cubicBezTo>
                <a:cubicBezTo>
                  <a:pt x="3544320" y="1090765"/>
                  <a:pt x="3518011" y="998526"/>
                  <a:pt x="3283586" y="1033671"/>
                </a:cubicBezTo>
                <a:cubicBezTo>
                  <a:pt x="3049161" y="1068816"/>
                  <a:pt x="3058068" y="998963"/>
                  <a:pt x="2856233" y="1033671"/>
                </a:cubicBezTo>
                <a:cubicBezTo>
                  <a:pt x="2654398" y="1068379"/>
                  <a:pt x="2428002" y="1027520"/>
                  <a:pt x="2315279" y="1033671"/>
                </a:cubicBezTo>
                <a:cubicBezTo>
                  <a:pt x="2202556" y="1039822"/>
                  <a:pt x="1949488" y="1008989"/>
                  <a:pt x="1774326" y="1033671"/>
                </a:cubicBezTo>
                <a:cubicBezTo>
                  <a:pt x="1599164" y="1058353"/>
                  <a:pt x="1392913" y="1010851"/>
                  <a:pt x="1233373" y="1033671"/>
                </a:cubicBezTo>
                <a:cubicBezTo>
                  <a:pt x="1073833" y="1056491"/>
                  <a:pt x="791370" y="1028988"/>
                  <a:pt x="654553" y="1033671"/>
                </a:cubicBezTo>
                <a:cubicBezTo>
                  <a:pt x="517736" y="1038354"/>
                  <a:pt x="207477" y="1000219"/>
                  <a:pt x="0" y="1033671"/>
                </a:cubicBezTo>
                <a:lnTo>
                  <a:pt x="0" y="1033671"/>
                </a:lnTo>
                <a:cubicBezTo>
                  <a:pt x="-25954" y="874972"/>
                  <a:pt x="8728" y="751726"/>
                  <a:pt x="0" y="594363"/>
                </a:cubicBezTo>
                <a:cubicBezTo>
                  <a:pt x="-8728" y="437000"/>
                  <a:pt x="49482" y="350029"/>
                  <a:pt x="0" y="172282"/>
                </a:cubicBezTo>
                <a:cubicBezTo>
                  <a:pt x="8315" y="72201"/>
                  <a:pt x="72560" y="7260"/>
                  <a:pt x="172282" y="0"/>
                </a:cubicBezTo>
                <a:close/>
              </a:path>
            </a:pathLst>
          </a:custGeom>
          <a:solidFill>
            <a:schemeClr val="bg2"/>
          </a:solidFill>
          <a:ln w="50800">
            <a:solidFill>
              <a:schemeClr val="tx1">
                <a:lumMod val="75000"/>
                <a:lumOff val="25000"/>
              </a:schemeClr>
            </a:solidFill>
            <a:extLst>
              <a:ext uri="{C807C97D-BFC1-408E-A445-0C87EB9F89A2}">
                <ask:lineSketchStyleProps xmlns:ask="http://schemas.microsoft.com/office/drawing/2018/sketchyshapes" sd="1219033472">
                  <a:prstGeom prst="round2Diag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lex Brush" panose="02000400000000000000" pitchFamily="2" charset="0"/>
                <a:ea typeface="+mn-ea"/>
                <a:cs typeface="+mn-cs"/>
              </a:rPr>
              <a:t>Stan Cox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0" i="0" u="none" strike="noStrike" kern="1200" cap="none" spc="0" normalizeH="0" baseline="0" noProof="0" dirty="0">
                <a:ln>
                  <a:noFill/>
                </a:ln>
                <a:solidFill>
                  <a:prstClr val="black"/>
                </a:solidFill>
                <a:effectLst/>
                <a:uLnTx/>
                <a:uFillTx/>
                <a:latin typeface="Calibri" panose="020F0502020204030204"/>
                <a:ea typeface="+mn-ea"/>
                <a:cs typeface="+mn-cs"/>
              </a:rPr>
              <a:t>Evangelist, West Side church of Christ</a:t>
            </a:r>
          </a:p>
        </p:txBody>
      </p:sp>
    </p:spTree>
    <p:extLst>
      <p:ext uri="{BB962C8B-B14F-4D97-AF65-F5344CB8AC3E}">
        <p14:creationId xmlns:p14="http://schemas.microsoft.com/office/powerpoint/2010/main" val="229561506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E51CC-8EB9-4DB3-926A-CEC632616603}"/>
              </a:ext>
            </a:extLst>
          </p:cNvPr>
          <p:cNvSpPr>
            <a:spLocks noGrp="1"/>
          </p:cNvSpPr>
          <p:nvPr>
            <p:ph type="ctrTitle"/>
          </p:nvPr>
        </p:nvSpPr>
        <p:spPr>
          <a:xfrm>
            <a:off x="543869" y="616226"/>
            <a:ext cx="5698434" cy="3160644"/>
          </a:xfrm>
        </p:spPr>
        <p:txBody>
          <a:bodyPr anchor="t">
            <a:normAutofit/>
          </a:bodyPr>
          <a:lstStyle/>
          <a:p>
            <a:r>
              <a:rPr lang="en-US" sz="5400" dirty="0">
                <a:solidFill>
                  <a:schemeClr val="bg2"/>
                </a:solidFill>
                <a:latin typeface="Fondamento" panose="03020505000000020004" pitchFamily="66" charset="0"/>
              </a:rPr>
              <a:t>Our prayers come up before the Almighty God on His throne</a:t>
            </a:r>
          </a:p>
        </p:txBody>
      </p:sp>
      <p:sp>
        <p:nvSpPr>
          <p:cNvPr id="3" name="Subtitle 2">
            <a:extLst>
              <a:ext uri="{FF2B5EF4-FFF2-40B4-BE49-F238E27FC236}">
                <a16:creationId xmlns:a16="http://schemas.microsoft.com/office/drawing/2014/main" id="{A1CE5EA3-85FE-415A-B8FD-EB71DDB2EA7F}"/>
              </a:ext>
            </a:extLst>
          </p:cNvPr>
          <p:cNvSpPr>
            <a:spLocks noGrp="1"/>
          </p:cNvSpPr>
          <p:nvPr>
            <p:ph type="subTitle" idx="1"/>
          </p:nvPr>
        </p:nvSpPr>
        <p:spPr>
          <a:xfrm>
            <a:off x="924869" y="4046220"/>
            <a:ext cx="4936435" cy="2195554"/>
          </a:xfrm>
        </p:spPr>
        <p:txBody>
          <a:bodyPr>
            <a:normAutofit/>
          </a:bodyPr>
          <a:lstStyle/>
          <a:p>
            <a:r>
              <a:rPr lang="en-US" sz="4400" dirty="0">
                <a:solidFill>
                  <a:schemeClr val="bg2"/>
                </a:solidFill>
              </a:rPr>
              <a:t>We must address Him in reverence and praise!</a:t>
            </a:r>
          </a:p>
        </p:txBody>
      </p:sp>
      <p:sp>
        <p:nvSpPr>
          <p:cNvPr id="5" name="Rectangle: Diagonal Corners Rounded 4">
            <a:extLst>
              <a:ext uri="{FF2B5EF4-FFF2-40B4-BE49-F238E27FC236}">
                <a16:creationId xmlns:a16="http://schemas.microsoft.com/office/drawing/2014/main" id="{C974FAB1-11E9-43AD-B56F-5AECB80064EA}"/>
              </a:ext>
            </a:extLst>
          </p:cNvPr>
          <p:cNvSpPr/>
          <p:nvPr/>
        </p:nvSpPr>
        <p:spPr>
          <a:xfrm>
            <a:off x="7033592" y="616226"/>
            <a:ext cx="4379843" cy="5128591"/>
          </a:xfrm>
          <a:custGeom>
            <a:avLst/>
            <a:gdLst>
              <a:gd name="connsiteX0" fmla="*/ 729988 w 4379843"/>
              <a:gd name="connsiteY0" fmla="*/ 0 h 5128591"/>
              <a:gd name="connsiteX1" fmla="*/ 1214897 w 4379843"/>
              <a:gd name="connsiteY1" fmla="*/ 0 h 5128591"/>
              <a:gd name="connsiteX2" fmla="*/ 1663308 w 4379843"/>
              <a:gd name="connsiteY2" fmla="*/ 0 h 5128591"/>
              <a:gd name="connsiteX3" fmla="*/ 2221214 w 4379843"/>
              <a:gd name="connsiteY3" fmla="*/ 0 h 5128591"/>
              <a:gd name="connsiteX4" fmla="*/ 2669625 w 4379843"/>
              <a:gd name="connsiteY4" fmla="*/ 0 h 5128591"/>
              <a:gd name="connsiteX5" fmla="*/ 3081537 w 4379843"/>
              <a:gd name="connsiteY5" fmla="*/ 0 h 5128591"/>
              <a:gd name="connsiteX6" fmla="*/ 3529948 w 4379843"/>
              <a:gd name="connsiteY6" fmla="*/ 0 h 5128591"/>
              <a:gd name="connsiteX7" fmla="*/ 4379843 w 4379843"/>
              <a:gd name="connsiteY7" fmla="*/ 0 h 5128591"/>
              <a:gd name="connsiteX8" fmla="*/ 4379843 w 4379843"/>
              <a:gd name="connsiteY8" fmla="*/ 0 h 5128591"/>
              <a:gd name="connsiteX9" fmla="*/ 4379843 w 4379843"/>
              <a:gd name="connsiteY9" fmla="*/ 549825 h 5128591"/>
              <a:gd name="connsiteX10" fmla="*/ 4379843 w 4379843"/>
              <a:gd name="connsiteY10" fmla="*/ 1099651 h 5128591"/>
              <a:gd name="connsiteX11" fmla="*/ 4379843 w 4379843"/>
              <a:gd name="connsiteY11" fmla="*/ 1561504 h 5128591"/>
              <a:gd name="connsiteX12" fmla="*/ 4379843 w 4379843"/>
              <a:gd name="connsiteY12" fmla="*/ 2111329 h 5128591"/>
              <a:gd name="connsiteX13" fmla="*/ 4379843 w 4379843"/>
              <a:gd name="connsiteY13" fmla="*/ 2661155 h 5128591"/>
              <a:gd name="connsiteX14" fmla="*/ 4379843 w 4379843"/>
              <a:gd name="connsiteY14" fmla="*/ 3210980 h 5128591"/>
              <a:gd name="connsiteX15" fmla="*/ 4379843 w 4379843"/>
              <a:gd name="connsiteY15" fmla="*/ 3760806 h 5128591"/>
              <a:gd name="connsiteX16" fmla="*/ 4379843 w 4379843"/>
              <a:gd name="connsiteY16" fmla="*/ 4398603 h 5128591"/>
              <a:gd name="connsiteX17" fmla="*/ 3649855 w 4379843"/>
              <a:gd name="connsiteY17" fmla="*/ 5128591 h 5128591"/>
              <a:gd name="connsiteX18" fmla="*/ 3237943 w 4379843"/>
              <a:gd name="connsiteY18" fmla="*/ 5128591 h 5128591"/>
              <a:gd name="connsiteX19" fmla="*/ 2643538 w 4379843"/>
              <a:gd name="connsiteY19" fmla="*/ 5128591 h 5128591"/>
              <a:gd name="connsiteX20" fmla="*/ 2085631 w 4379843"/>
              <a:gd name="connsiteY20" fmla="*/ 5128591 h 5128591"/>
              <a:gd name="connsiteX21" fmla="*/ 1527725 w 4379843"/>
              <a:gd name="connsiteY21" fmla="*/ 5128591 h 5128591"/>
              <a:gd name="connsiteX22" fmla="*/ 969819 w 4379843"/>
              <a:gd name="connsiteY22" fmla="*/ 5128591 h 5128591"/>
              <a:gd name="connsiteX23" fmla="*/ 521408 w 4379843"/>
              <a:gd name="connsiteY23" fmla="*/ 5128591 h 5128591"/>
              <a:gd name="connsiteX24" fmla="*/ 0 w 4379843"/>
              <a:gd name="connsiteY24" fmla="*/ 5128591 h 5128591"/>
              <a:gd name="connsiteX25" fmla="*/ 0 w 4379843"/>
              <a:gd name="connsiteY25" fmla="*/ 5128591 h 5128591"/>
              <a:gd name="connsiteX26" fmla="*/ 0 w 4379843"/>
              <a:gd name="connsiteY26" fmla="*/ 4578766 h 5128591"/>
              <a:gd name="connsiteX27" fmla="*/ 0 w 4379843"/>
              <a:gd name="connsiteY27" fmla="*/ 4160898 h 5128591"/>
              <a:gd name="connsiteX28" fmla="*/ 0 w 4379843"/>
              <a:gd name="connsiteY28" fmla="*/ 3567087 h 5128591"/>
              <a:gd name="connsiteX29" fmla="*/ 0 w 4379843"/>
              <a:gd name="connsiteY29" fmla="*/ 3149220 h 5128591"/>
              <a:gd name="connsiteX30" fmla="*/ 0 w 4379843"/>
              <a:gd name="connsiteY30" fmla="*/ 2599394 h 5128591"/>
              <a:gd name="connsiteX31" fmla="*/ 0 w 4379843"/>
              <a:gd name="connsiteY31" fmla="*/ 1961597 h 5128591"/>
              <a:gd name="connsiteX32" fmla="*/ 0 w 4379843"/>
              <a:gd name="connsiteY32" fmla="*/ 1323799 h 5128591"/>
              <a:gd name="connsiteX33" fmla="*/ 0 w 4379843"/>
              <a:gd name="connsiteY33" fmla="*/ 729988 h 5128591"/>
              <a:gd name="connsiteX34" fmla="*/ 729988 w 4379843"/>
              <a:gd name="connsiteY34" fmla="*/ 0 h 51285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379843" h="5128591" fill="none" extrusionOk="0">
                <a:moveTo>
                  <a:pt x="729988" y="0"/>
                </a:moveTo>
                <a:cubicBezTo>
                  <a:pt x="964845" y="-35009"/>
                  <a:pt x="1029827" y="1535"/>
                  <a:pt x="1214897" y="0"/>
                </a:cubicBezTo>
                <a:cubicBezTo>
                  <a:pt x="1399967" y="-1535"/>
                  <a:pt x="1561391" y="2996"/>
                  <a:pt x="1663308" y="0"/>
                </a:cubicBezTo>
                <a:cubicBezTo>
                  <a:pt x="1765225" y="-2996"/>
                  <a:pt x="2094103" y="5864"/>
                  <a:pt x="2221214" y="0"/>
                </a:cubicBezTo>
                <a:cubicBezTo>
                  <a:pt x="2348325" y="-5864"/>
                  <a:pt x="2464102" y="20336"/>
                  <a:pt x="2669625" y="0"/>
                </a:cubicBezTo>
                <a:cubicBezTo>
                  <a:pt x="2875148" y="-20336"/>
                  <a:pt x="2906788" y="26162"/>
                  <a:pt x="3081537" y="0"/>
                </a:cubicBezTo>
                <a:cubicBezTo>
                  <a:pt x="3256286" y="-26162"/>
                  <a:pt x="3317006" y="27394"/>
                  <a:pt x="3529948" y="0"/>
                </a:cubicBezTo>
                <a:cubicBezTo>
                  <a:pt x="3742890" y="-27394"/>
                  <a:pt x="4025571" y="43394"/>
                  <a:pt x="4379843" y="0"/>
                </a:cubicBezTo>
                <a:lnTo>
                  <a:pt x="4379843" y="0"/>
                </a:lnTo>
                <a:cubicBezTo>
                  <a:pt x="4409717" y="224247"/>
                  <a:pt x="4341548" y="331489"/>
                  <a:pt x="4379843" y="549825"/>
                </a:cubicBezTo>
                <a:cubicBezTo>
                  <a:pt x="4418138" y="768161"/>
                  <a:pt x="4330562" y="913877"/>
                  <a:pt x="4379843" y="1099651"/>
                </a:cubicBezTo>
                <a:cubicBezTo>
                  <a:pt x="4429124" y="1285425"/>
                  <a:pt x="4357272" y="1374061"/>
                  <a:pt x="4379843" y="1561504"/>
                </a:cubicBezTo>
                <a:cubicBezTo>
                  <a:pt x="4402414" y="1748947"/>
                  <a:pt x="4314755" y="1968516"/>
                  <a:pt x="4379843" y="2111329"/>
                </a:cubicBezTo>
                <a:cubicBezTo>
                  <a:pt x="4444931" y="2254143"/>
                  <a:pt x="4329023" y="2429856"/>
                  <a:pt x="4379843" y="2661155"/>
                </a:cubicBezTo>
                <a:cubicBezTo>
                  <a:pt x="4430663" y="2892454"/>
                  <a:pt x="4360545" y="3082928"/>
                  <a:pt x="4379843" y="3210980"/>
                </a:cubicBezTo>
                <a:cubicBezTo>
                  <a:pt x="4399141" y="3339033"/>
                  <a:pt x="4319293" y="3607481"/>
                  <a:pt x="4379843" y="3760806"/>
                </a:cubicBezTo>
                <a:cubicBezTo>
                  <a:pt x="4440393" y="3914131"/>
                  <a:pt x="4307873" y="4087780"/>
                  <a:pt x="4379843" y="4398603"/>
                </a:cubicBezTo>
                <a:cubicBezTo>
                  <a:pt x="4463858" y="4726376"/>
                  <a:pt x="4049119" y="5140758"/>
                  <a:pt x="3649855" y="5128591"/>
                </a:cubicBezTo>
                <a:cubicBezTo>
                  <a:pt x="3508607" y="5164508"/>
                  <a:pt x="3324445" y="5090244"/>
                  <a:pt x="3237943" y="5128591"/>
                </a:cubicBezTo>
                <a:cubicBezTo>
                  <a:pt x="3151441" y="5166938"/>
                  <a:pt x="2865038" y="5112264"/>
                  <a:pt x="2643538" y="5128591"/>
                </a:cubicBezTo>
                <a:cubicBezTo>
                  <a:pt x="2422039" y="5144918"/>
                  <a:pt x="2350811" y="5124016"/>
                  <a:pt x="2085631" y="5128591"/>
                </a:cubicBezTo>
                <a:cubicBezTo>
                  <a:pt x="1820451" y="5133166"/>
                  <a:pt x="1802557" y="5097183"/>
                  <a:pt x="1527725" y="5128591"/>
                </a:cubicBezTo>
                <a:cubicBezTo>
                  <a:pt x="1252893" y="5159999"/>
                  <a:pt x="1248289" y="5074344"/>
                  <a:pt x="969819" y="5128591"/>
                </a:cubicBezTo>
                <a:cubicBezTo>
                  <a:pt x="691349" y="5182838"/>
                  <a:pt x="651002" y="5094422"/>
                  <a:pt x="521408" y="5128591"/>
                </a:cubicBezTo>
                <a:cubicBezTo>
                  <a:pt x="391814" y="5162760"/>
                  <a:pt x="193829" y="5113106"/>
                  <a:pt x="0" y="5128591"/>
                </a:cubicBezTo>
                <a:lnTo>
                  <a:pt x="0" y="5128591"/>
                </a:lnTo>
                <a:cubicBezTo>
                  <a:pt x="-17268" y="4854935"/>
                  <a:pt x="31273" y="4736850"/>
                  <a:pt x="0" y="4578766"/>
                </a:cubicBezTo>
                <a:cubicBezTo>
                  <a:pt x="-31273" y="4420683"/>
                  <a:pt x="36384" y="4354610"/>
                  <a:pt x="0" y="4160898"/>
                </a:cubicBezTo>
                <a:cubicBezTo>
                  <a:pt x="-36384" y="3967186"/>
                  <a:pt x="48366" y="3690763"/>
                  <a:pt x="0" y="3567087"/>
                </a:cubicBezTo>
                <a:cubicBezTo>
                  <a:pt x="-48366" y="3443411"/>
                  <a:pt x="30334" y="3281276"/>
                  <a:pt x="0" y="3149220"/>
                </a:cubicBezTo>
                <a:cubicBezTo>
                  <a:pt x="-30334" y="3017164"/>
                  <a:pt x="23600" y="2748947"/>
                  <a:pt x="0" y="2599394"/>
                </a:cubicBezTo>
                <a:cubicBezTo>
                  <a:pt x="-23600" y="2449841"/>
                  <a:pt x="39924" y="2256558"/>
                  <a:pt x="0" y="1961597"/>
                </a:cubicBezTo>
                <a:cubicBezTo>
                  <a:pt x="-39924" y="1666636"/>
                  <a:pt x="46196" y="1544161"/>
                  <a:pt x="0" y="1323799"/>
                </a:cubicBezTo>
                <a:cubicBezTo>
                  <a:pt x="-46196" y="1103437"/>
                  <a:pt x="517" y="958738"/>
                  <a:pt x="0" y="729988"/>
                </a:cubicBezTo>
                <a:cubicBezTo>
                  <a:pt x="-44462" y="319111"/>
                  <a:pt x="324532" y="-59436"/>
                  <a:pt x="729988" y="0"/>
                </a:cubicBezTo>
                <a:close/>
              </a:path>
              <a:path w="4379843" h="5128591" stroke="0" extrusionOk="0">
                <a:moveTo>
                  <a:pt x="729988" y="0"/>
                </a:moveTo>
                <a:cubicBezTo>
                  <a:pt x="847690" y="-6281"/>
                  <a:pt x="1069016" y="9782"/>
                  <a:pt x="1214897" y="0"/>
                </a:cubicBezTo>
                <a:cubicBezTo>
                  <a:pt x="1360778" y="-9782"/>
                  <a:pt x="1447337" y="2357"/>
                  <a:pt x="1626810" y="0"/>
                </a:cubicBezTo>
                <a:cubicBezTo>
                  <a:pt x="1806283" y="-2357"/>
                  <a:pt x="2099969" y="10087"/>
                  <a:pt x="2221214" y="0"/>
                </a:cubicBezTo>
                <a:cubicBezTo>
                  <a:pt x="2342459" y="-10087"/>
                  <a:pt x="2463764" y="41189"/>
                  <a:pt x="2706124" y="0"/>
                </a:cubicBezTo>
                <a:cubicBezTo>
                  <a:pt x="2948484" y="-41189"/>
                  <a:pt x="2955251" y="53533"/>
                  <a:pt x="3191033" y="0"/>
                </a:cubicBezTo>
                <a:cubicBezTo>
                  <a:pt x="3426815" y="-53533"/>
                  <a:pt x="3592789" y="15461"/>
                  <a:pt x="3785438" y="0"/>
                </a:cubicBezTo>
                <a:cubicBezTo>
                  <a:pt x="3978088" y="-15461"/>
                  <a:pt x="4114882" y="47093"/>
                  <a:pt x="4379843" y="0"/>
                </a:cubicBezTo>
                <a:lnTo>
                  <a:pt x="4379843" y="0"/>
                </a:lnTo>
                <a:cubicBezTo>
                  <a:pt x="4451004" y="182227"/>
                  <a:pt x="4328878" y="326625"/>
                  <a:pt x="4379843" y="637797"/>
                </a:cubicBezTo>
                <a:cubicBezTo>
                  <a:pt x="4430808" y="948969"/>
                  <a:pt x="4359468" y="959760"/>
                  <a:pt x="4379843" y="1099651"/>
                </a:cubicBezTo>
                <a:cubicBezTo>
                  <a:pt x="4400218" y="1239542"/>
                  <a:pt x="4339625" y="1420648"/>
                  <a:pt x="4379843" y="1561504"/>
                </a:cubicBezTo>
                <a:cubicBezTo>
                  <a:pt x="4420061" y="1702360"/>
                  <a:pt x="4364045" y="1943113"/>
                  <a:pt x="4379843" y="2111329"/>
                </a:cubicBezTo>
                <a:cubicBezTo>
                  <a:pt x="4395641" y="2279545"/>
                  <a:pt x="4371902" y="2533046"/>
                  <a:pt x="4379843" y="2705141"/>
                </a:cubicBezTo>
                <a:cubicBezTo>
                  <a:pt x="4387784" y="2877236"/>
                  <a:pt x="4367304" y="3037723"/>
                  <a:pt x="4379843" y="3123008"/>
                </a:cubicBezTo>
                <a:cubicBezTo>
                  <a:pt x="4392382" y="3208293"/>
                  <a:pt x="4315752" y="3533848"/>
                  <a:pt x="4379843" y="3672834"/>
                </a:cubicBezTo>
                <a:cubicBezTo>
                  <a:pt x="4443934" y="3811820"/>
                  <a:pt x="4338290" y="4218054"/>
                  <a:pt x="4379843" y="4398603"/>
                </a:cubicBezTo>
                <a:cubicBezTo>
                  <a:pt x="4374156" y="4787582"/>
                  <a:pt x="4042444" y="5118630"/>
                  <a:pt x="3649855" y="5128591"/>
                </a:cubicBezTo>
                <a:cubicBezTo>
                  <a:pt x="3539794" y="5159714"/>
                  <a:pt x="3356856" y="5088354"/>
                  <a:pt x="3128447" y="5128591"/>
                </a:cubicBezTo>
                <a:cubicBezTo>
                  <a:pt x="2900038" y="5168828"/>
                  <a:pt x="2739326" y="5100839"/>
                  <a:pt x="2570541" y="5128591"/>
                </a:cubicBezTo>
                <a:cubicBezTo>
                  <a:pt x="2401756" y="5156343"/>
                  <a:pt x="2336465" y="5091886"/>
                  <a:pt x="2158629" y="5128591"/>
                </a:cubicBezTo>
                <a:cubicBezTo>
                  <a:pt x="1980793" y="5165296"/>
                  <a:pt x="1886707" y="5095435"/>
                  <a:pt x="1710218" y="5128591"/>
                </a:cubicBezTo>
                <a:cubicBezTo>
                  <a:pt x="1533729" y="5161747"/>
                  <a:pt x="1429912" y="5078504"/>
                  <a:pt x="1152311" y="5128591"/>
                </a:cubicBezTo>
                <a:cubicBezTo>
                  <a:pt x="874710" y="5178678"/>
                  <a:pt x="786161" y="5093379"/>
                  <a:pt x="667402" y="5128591"/>
                </a:cubicBezTo>
                <a:cubicBezTo>
                  <a:pt x="548643" y="5163803"/>
                  <a:pt x="227615" y="5106580"/>
                  <a:pt x="0" y="5128591"/>
                </a:cubicBezTo>
                <a:lnTo>
                  <a:pt x="0" y="5128591"/>
                </a:lnTo>
                <a:cubicBezTo>
                  <a:pt x="-24817" y="4865806"/>
                  <a:pt x="1008" y="4667143"/>
                  <a:pt x="0" y="4534780"/>
                </a:cubicBezTo>
                <a:cubicBezTo>
                  <a:pt x="-1008" y="4402417"/>
                  <a:pt x="28293" y="4241223"/>
                  <a:pt x="0" y="4116912"/>
                </a:cubicBezTo>
                <a:cubicBezTo>
                  <a:pt x="-28293" y="3992601"/>
                  <a:pt x="51208" y="3786830"/>
                  <a:pt x="0" y="3567087"/>
                </a:cubicBezTo>
                <a:cubicBezTo>
                  <a:pt x="-51208" y="3347344"/>
                  <a:pt x="54029" y="3273301"/>
                  <a:pt x="0" y="3105234"/>
                </a:cubicBezTo>
                <a:cubicBezTo>
                  <a:pt x="-54029" y="2937167"/>
                  <a:pt x="70439" y="2762518"/>
                  <a:pt x="0" y="2511422"/>
                </a:cubicBezTo>
                <a:cubicBezTo>
                  <a:pt x="-70439" y="2260326"/>
                  <a:pt x="15679" y="2151681"/>
                  <a:pt x="0" y="2049569"/>
                </a:cubicBezTo>
                <a:cubicBezTo>
                  <a:pt x="-15679" y="1947457"/>
                  <a:pt x="21602" y="1724660"/>
                  <a:pt x="0" y="1455757"/>
                </a:cubicBezTo>
                <a:cubicBezTo>
                  <a:pt x="-21602" y="1186854"/>
                  <a:pt x="71741" y="1031751"/>
                  <a:pt x="0" y="729988"/>
                </a:cubicBezTo>
                <a:cubicBezTo>
                  <a:pt x="24071" y="285036"/>
                  <a:pt x="228426" y="-37722"/>
                  <a:pt x="729988" y="0"/>
                </a:cubicBezTo>
                <a:close/>
              </a:path>
            </a:pathLst>
          </a:custGeom>
          <a:solidFill>
            <a:srgbClr val="92D050"/>
          </a:solidFill>
          <a:ln w="76200">
            <a:solidFill>
              <a:schemeClr val="bg2"/>
            </a:solidFill>
            <a:extLst>
              <a:ext uri="{C807C97D-BFC1-408E-A445-0C87EB9F89A2}">
                <ask:lineSketchStyleProps xmlns:ask="http://schemas.microsoft.com/office/drawing/2018/sketchyshapes" sd="1219033472">
                  <a:prstGeom prst="round2Diag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Diagonal Corners Rounded 5">
            <a:extLst>
              <a:ext uri="{FF2B5EF4-FFF2-40B4-BE49-F238E27FC236}">
                <a16:creationId xmlns:a16="http://schemas.microsoft.com/office/drawing/2014/main" id="{4C1C9606-9590-455E-97FC-D39D271C26AE}"/>
              </a:ext>
            </a:extLst>
          </p:cNvPr>
          <p:cNvSpPr/>
          <p:nvPr/>
        </p:nvSpPr>
        <p:spPr>
          <a:xfrm>
            <a:off x="7891670" y="5466519"/>
            <a:ext cx="3958954" cy="1033671"/>
          </a:xfrm>
          <a:custGeom>
            <a:avLst/>
            <a:gdLst>
              <a:gd name="connsiteX0" fmla="*/ 172282 w 3958954"/>
              <a:gd name="connsiteY0" fmla="*/ 0 h 1033671"/>
              <a:gd name="connsiteX1" fmla="*/ 675368 w 3958954"/>
              <a:gd name="connsiteY1" fmla="*/ 0 h 1033671"/>
              <a:gd name="connsiteX2" fmla="*/ 1216322 w 3958954"/>
              <a:gd name="connsiteY2" fmla="*/ 0 h 1033671"/>
              <a:gd name="connsiteX3" fmla="*/ 1643675 w 3958954"/>
              <a:gd name="connsiteY3" fmla="*/ 0 h 1033671"/>
              <a:gd name="connsiteX4" fmla="*/ 2071028 w 3958954"/>
              <a:gd name="connsiteY4" fmla="*/ 0 h 1033671"/>
              <a:gd name="connsiteX5" fmla="*/ 2611981 w 3958954"/>
              <a:gd name="connsiteY5" fmla="*/ 0 h 1033671"/>
              <a:gd name="connsiteX6" fmla="*/ 3077200 w 3958954"/>
              <a:gd name="connsiteY6" fmla="*/ 0 h 1033671"/>
              <a:gd name="connsiteX7" fmla="*/ 3958954 w 3958954"/>
              <a:gd name="connsiteY7" fmla="*/ 0 h 1033671"/>
              <a:gd name="connsiteX8" fmla="*/ 3958954 w 3958954"/>
              <a:gd name="connsiteY8" fmla="*/ 0 h 1033671"/>
              <a:gd name="connsiteX9" fmla="*/ 3958954 w 3958954"/>
              <a:gd name="connsiteY9" fmla="*/ 413467 h 1033671"/>
              <a:gd name="connsiteX10" fmla="*/ 3958954 w 3958954"/>
              <a:gd name="connsiteY10" fmla="*/ 861389 h 1033671"/>
              <a:gd name="connsiteX11" fmla="*/ 3786672 w 3958954"/>
              <a:gd name="connsiteY11" fmla="*/ 1033671 h 1033671"/>
              <a:gd name="connsiteX12" fmla="*/ 3321452 w 3958954"/>
              <a:gd name="connsiteY12" fmla="*/ 1033671 h 1033671"/>
              <a:gd name="connsiteX13" fmla="*/ 2704766 w 3958954"/>
              <a:gd name="connsiteY13" fmla="*/ 1033671 h 1033671"/>
              <a:gd name="connsiteX14" fmla="*/ 2201679 w 3958954"/>
              <a:gd name="connsiteY14" fmla="*/ 1033671 h 1033671"/>
              <a:gd name="connsiteX15" fmla="*/ 1584993 w 3958954"/>
              <a:gd name="connsiteY15" fmla="*/ 1033671 h 1033671"/>
              <a:gd name="connsiteX16" fmla="*/ 1119773 w 3958954"/>
              <a:gd name="connsiteY16" fmla="*/ 1033671 h 1033671"/>
              <a:gd name="connsiteX17" fmla="*/ 692420 w 3958954"/>
              <a:gd name="connsiteY17" fmla="*/ 1033671 h 1033671"/>
              <a:gd name="connsiteX18" fmla="*/ 0 w 3958954"/>
              <a:gd name="connsiteY18" fmla="*/ 1033671 h 1033671"/>
              <a:gd name="connsiteX19" fmla="*/ 0 w 3958954"/>
              <a:gd name="connsiteY19" fmla="*/ 1033671 h 1033671"/>
              <a:gd name="connsiteX20" fmla="*/ 0 w 3958954"/>
              <a:gd name="connsiteY20" fmla="*/ 594363 h 1033671"/>
              <a:gd name="connsiteX21" fmla="*/ 0 w 3958954"/>
              <a:gd name="connsiteY21" fmla="*/ 172282 h 1033671"/>
              <a:gd name="connsiteX22" fmla="*/ 172282 w 3958954"/>
              <a:gd name="connsiteY22" fmla="*/ 0 h 1033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3958954" h="1033671" fill="none" extrusionOk="0">
                <a:moveTo>
                  <a:pt x="172282" y="0"/>
                </a:moveTo>
                <a:cubicBezTo>
                  <a:pt x="406173" y="-17963"/>
                  <a:pt x="500912" y="46638"/>
                  <a:pt x="675368" y="0"/>
                </a:cubicBezTo>
                <a:cubicBezTo>
                  <a:pt x="849824" y="-46638"/>
                  <a:pt x="1016425" y="4094"/>
                  <a:pt x="1216322" y="0"/>
                </a:cubicBezTo>
                <a:cubicBezTo>
                  <a:pt x="1416219" y="-4094"/>
                  <a:pt x="1436254" y="45748"/>
                  <a:pt x="1643675" y="0"/>
                </a:cubicBezTo>
                <a:cubicBezTo>
                  <a:pt x="1851096" y="-45748"/>
                  <a:pt x="1983489" y="47478"/>
                  <a:pt x="2071028" y="0"/>
                </a:cubicBezTo>
                <a:cubicBezTo>
                  <a:pt x="2158567" y="-47478"/>
                  <a:pt x="2433304" y="27920"/>
                  <a:pt x="2611981" y="0"/>
                </a:cubicBezTo>
                <a:cubicBezTo>
                  <a:pt x="2790658" y="-27920"/>
                  <a:pt x="2916733" y="238"/>
                  <a:pt x="3077200" y="0"/>
                </a:cubicBezTo>
                <a:cubicBezTo>
                  <a:pt x="3237667" y="-238"/>
                  <a:pt x="3670442" y="36008"/>
                  <a:pt x="3958954" y="0"/>
                </a:cubicBezTo>
                <a:lnTo>
                  <a:pt x="3958954" y="0"/>
                </a:lnTo>
                <a:cubicBezTo>
                  <a:pt x="3961040" y="203833"/>
                  <a:pt x="3954304" y="247011"/>
                  <a:pt x="3958954" y="413467"/>
                </a:cubicBezTo>
                <a:cubicBezTo>
                  <a:pt x="3963604" y="579923"/>
                  <a:pt x="3951363" y="681749"/>
                  <a:pt x="3958954" y="861389"/>
                </a:cubicBezTo>
                <a:cubicBezTo>
                  <a:pt x="3953220" y="968809"/>
                  <a:pt x="3883735" y="1031385"/>
                  <a:pt x="3786672" y="1033671"/>
                </a:cubicBezTo>
                <a:cubicBezTo>
                  <a:pt x="3609236" y="1051272"/>
                  <a:pt x="3431814" y="1025732"/>
                  <a:pt x="3321452" y="1033671"/>
                </a:cubicBezTo>
                <a:cubicBezTo>
                  <a:pt x="3211090" y="1041610"/>
                  <a:pt x="2909147" y="997816"/>
                  <a:pt x="2704766" y="1033671"/>
                </a:cubicBezTo>
                <a:cubicBezTo>
                  <a:pt x="2500385" y="1069526"/>
                  <a:pt x="2412190" y="1029446"/>
                  <a:pt x="2201679" y="1033671"/>
                </a:cubicBezTo>
                <a:cubicBezTo>
                  <a:pt x="1991168" y="1037896"/>
                  <a:pt x="1849401" y="970646"/>
                  <a:pt x="1584993" y="1033671"/>
                </a:cubicBezTo>
                <a:cubicBezTo>
                  <a:pt x="1320585" y="1096696"/>
                  <a:pt x="1216148" y="988178"/>
                  <a:pt x="1119773" y="1033671"/>
                </a:cubicBezTo>
                <a:cubicBezTo>
                  <a:pt x="1023398" y="1079164"/>
                  <a:pt x="794260" y="1001039"/>
                  <a:pt x="692420" y="1033671"/>
                </a:cubicBezTo>
                <a:cubicBezTo>
                  <a:pt x="590580" y="1066303"/>
                  <a:pt x="194892" y="1002985"/>
                  <a:pt x="0" y="1033671"/>
                </a:cubicBezTo>
                <a:lnTo>
                  <a:pt x="0" y="1033671"/>
                </a:lnTo>
                <a:cubicBezTo>
                  <a:pt x="-31194" y="914497"/>
                  <a:pt x="16001" y="797602"/>
                  <a:pt x="0" y="594363"/>
                </a:cubicBezTo>
                <a:cubicBezTo>
                  <a:pt x="-16001" y="391124"/>
                  <a:pt x="29367" y="362417"/>
                  <a:pt x="0" y="172282"/>
                </a:cubicBezTo>
                <a:cubicBezTo>
                  <a:pt x="7627" y="68988"/>
                  <a:pt x="67230" y="-17688"/>
                  <a:pt x="172282" y="0"/>
                </a:cubicBezTo>
                <a:close/>
              </a:path>
              <a:path w="3958954" h="1033671" stroke="0" extrusionOk="0">
                <a:moveTo>
                  <a:pt x="172282" y="0"/>
                </a:moveTo>
                <a:cubicBezTo>
                  <a:pt x="309689" y="-22542"/>
                  <a:pt x="532687" y="14621"/>
                  <a:pt x="675368" y="0"/>
                </a:cubicBezTo>
                <a:cubicBezTo>
                  <a:pt x="818049" y="-14621"/>
                  <a:pt x="939122" y="47555"/>
                  <a:pt x="1102721" y="0"/>
                </a:cubicBezTo>
                <a:cubicBezTo>
                  <a:pt x="1266320" y="-47555"/>
                  <a:pt x="1562726" y="24484"/>
                  <a:pt x="1719408" y="0"/>
                </a:cubicBezTo>
                <a:cubicBezTo>
                  <a:pt x="1876090" y="-24484"/>
                  <a:pt x="2038230" y="4266"/>
                  <a:pt x="2222494" y="0"/>
                </a:cubicBezTo>
                <a:cubicBezTo>
                  <a:pt x="2406758" y="-4266"/>
                  <a:pt x="2527872" y="15047"/>
                  <a:pt x="2725581" y="0"/>
                </a:cubicBezTo>
                <a:cubicBezTo>
                  <a:pt x="2923290" y="-15047"/>
                  <a:pt x="3177326" y="23412"/>
                  <a:pt x="3342267" y="0"/>
                </a:cubicBezTo>
                <a:cubicBezTo>
                  <a:pt x="3507208" y="-23412"/>
                  <a:pt x="3681983" y="7606"/>
                  <a:pt x="3958954" y="0"/>
                </a:cubicBezTo>
                <a:lnTo>
                  <a:pt x="3958954" y="0"/>
                </a:lnTo>
                <a:cubicBezTo>
                  <a:pt x="3983667" y="172814"/>
                  <a:pt x="3906572" y="329638"/>
                  <a:pt x="3958954" y="447922"/>
                </a:cubicBezTo>
                <a:cubicBezTo>
                  <a:pt x="4011336" y="566206"/>
                  <a:pt x="3942611" y="661311"/>
                  <a:pt x="3958954" y="861389"/>
                </a:cubicBezTo>
                <a:cubicBezTo>
                  <a:pt x="3961571" y="974646"/>
                  <a:pt x="3876560" y="1033370"/>
                  <a:pt x="3786672" y="1033671"/>
                </a:cubicBezTo>
                <a:cubicBezTo>
                  <a:pt x="3544320" y="1090765"/>
                  <a:pt x="3518011" y="998526"/>
                  <a:pt x="3283586" y="1033671"/>
                </a:cubicBezTo>
                <a:cubicBezTo>
                  <a:pt x="3049161" y="1068816"/>
                  <a:pt x="3058068" y="998963"/>
                  <a:pt x="2856233" y="1033671"/>
                </a:cubicBezTo>
                <a:cubicBezTo>
                  <a:pt x="2654398" y="1068379"/>
                  <a:pt x="2428002" y="1027520"/>
                  <a:pt x="2315279" y="1033671"/>
                </a:cubicBezTo>
                <a:cubicBezTo>
                  <a:pt x="2202556" y="1039822"/>
                  <a:pt x="1949488" y="1008989"/>
                  <a:pt x="1774326" y="1033671"/>
                </a:cubicBezTo>
                <a:cubicBezTo>
                  <a:pt x="1599164" y="1058353"/>
                  <a:pt x="1392913" y="1010851"/>
                  <a:pt x="1233373" y="1033671"/>
                </a:cubicBezTo>
                <a:cubicBezTo>
                  <a:pt x="1073833" y="1056491"/>
                  <a:pt x="791370" y="1028988"/>
                  <a:pt x="654553" y="1033671"/>
                </a:cubicBezTo>
                <a:cubicBezTo>
                  <a:pt x="517736" y="1038354"/>
                  <a:pt x="207477" y="1000219"/>
                  <a:pt x="0" y="1033671"/>
                </a:cubicBezTo>
                <a:lnTo>
                  <a:pt x="0" y="1033671"/>
                </a:lnTo>
                <a:cubicBezTo>
                  <a:pt x="-25954" y="874972"/>
                  <a:pt x="8728" y="751726"/>
                  <a:pt x="0" y="594363"/>
                </a:cubicBezTo>
                <a:cubicBezTo>
                  <a:pt x="-8728" y="437000"/>
                  <a:pt x="49482" y="350029"/>
                  <a:pt x="0" y="172282"/>
                </a:cubicBezTo>
                <a:cubicBezTo>
                  <a:pt x="8315" y="72201"/>
                  <a:pt x="72560" y="7260"/>
                  <a:pt x="172282" y="0"/>
                </a:cubicBezTo>
                <a:close/>
              </a:path>
            </a:pathLst>
          </a:custGeom>
          <a:solidFill>
            <a:schemeClr val="bg2"/>
          </a:solidFill>
          <a:ln w="50800">
            <a:solidFill>
              <a:schemeClr val="tx1">
                <a:lumMod val="75000"/>
                <a:lumOff val="25000"/>
              </a:schemeClr>
            </a:solidFill>
            <a:extLst>
              <a:ext uri="{C807C97D-BFC1-408E-A445-0C87EB9F89A2}">
                <ask:lineSketchStyleProps xmlns:ask="http://schemas.microsoft.com/office/drawing/2018/sketchyshapes" sd="1219033472">
                  <a:prstGeom prst="round2DiagRect">
                    <a:avLst/>
                  </a:prstGeom>
                  <ask:type>
                    <ask:lineSketchScribble/>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Alex Brush" panose="02000400000000000000" pitchFamily="2" charset="0"/>
                <a:ea typeface="+mn-ea"/>
                <a:cs typeface="+mn-cs"/>
              </a:rPr>
              <a:t>Stan Cox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900" b="0" i="0" u="none" strike="noStrike" kern="1200" cap="none" spc="0" normalizeH="0" baseline="0" noProof="0" dirty="0">
                <a:ln>
                  <a:noFill/>
                </a:ln>
                <a:solidFill>
                  <a:prstClr val="black"/>
                </a:solidFill>
                <a:effectLst/>
                <a:uLnTx/>
                <a:uFillTx/>
                <a:latin typeface="Calibri" panose="020F0502020204030204"/>
                <a:ea typeface="+mn-ea"/>
                <a:cs typeface="+mn-cs"/>
              </a:rPr>
              <a:t>Evangelist, West Side church of Christ</a:t>
            </a:r>
          </a:p>
        </p:txBody>
      </p:sp>
    </p:spTree>
    <p:extLst>
      <p:ext uri="{BB962C8B-B14F-4D97-AF65-F5344CB8AC3E}">
        <p14:creationId xmlns:p14="http://schemas.microsoft.com/office/powerpoint/2010/main" val="62090881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E51CC-8EB9-4DB3-926A-CEC632616603}"/>
              </a:ext>
            </a:extLst>
          </p:cNvPr>
          <p:cNvSpPr>
            <a:spLocks noGrp="1"/>
          </p:cNvSpPr>
          <p:nvPr>
            <p:ph type="ctrTitle"/>
          </p:nvPr>
        </p:nvSpPr>
        <p:spPr>
          <a:xfrm>
            <a:off x="543869" y="905454"/>
            <a:ext cx="5698434" cy="3160644"/>
          </a:xfrm>
        </p:spPr>
        <p:txBody>
          <a:bodyPr anchor="t">
            <a:normAutofit/>
          </a:bodyPr>
          <a:lstStyle/>
          <a:p>
            <a:r>
              <a:rPr lang="en-US" dirty="0">
                <a:solidFill>
                  <a:schemeClr val="bg2"/>
                </a:solidFill>
                <a:latin typeface="Fondamento" panose="03020505000000020004" pitchFamily="66" charset="0"/>
              </a:rPr>
              <a:t>For more Bible Study material, go to:</a:t>
            </a:r>
          </a:p>
        </p:txBody>
      </p:sp>
      <p:sp>
        <p:nvSpPr>
          <p:cNvPr id="3" name="Subtitle 2">
            <a:extLst>
              <a:ext uri="{FF2B5EF4-FFF2-40B4-BE49-F238E27FC236}">
                <a16:creationId xmlns:a16="http://schemas.microsoft.com/office/drawing/2014/main" id="{A1CE5EA3-85FE-415A-B8FD-EB71DDB2EA7F}"/>
              </a:ext>
            </a:extLst>
          </p:cNvPr>
          <p:cNvSpPr>
            <a:spLocks noGrp="1"/>
          </p:cNvSpPr>
          <p:nvPr>
            <p:ph type="subTitle" idx="1"/>
          </p:nvPr>
        </p:nvSpPr>
        <p:spPr>
          <a:xfrm>
            <a:off x="543869" y="4559174"/>
            <a:ext cx="6230311" cy="930206"/>
          </a:xfrm>
        </p:spPr>
        <p:txBody>
          <a:bodyPr>
            <a:normAutofit/>
          </a:bodyPr>
          <a:lstStyle/>
          <a:p>
            <a:r>
              <a:rPr lang="en-US" sz="4400" dirty="0">
                <a:solidFill>
                  <a:schemeClr val="bg2"/>
                </a:solidFill>
              </a:rPr>
              <a:t>http://soundteaching.org</a:t>
            </a:r>
          </a:p>
        </p:txBody>
      </p:sp>
    </p:spTree>
    <p:extLst>
      <p:ext uri="{BB962C8B-B14F-4D97-AF65-F5344CB8AC3E}">
        <p14:creationId xmlns:p14="http://schemas.microsoft.com/office/powerpoint/2010/main" val="49715737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231</TotalTime>
  <Words>2127</Words>
  <Application>Microsoft Office PowerPoint</Application>
  <PresentationFormat>Widescreen</PresentationFormat>
  <Paragraphs>114</Paragraphs>
  <Slides>9</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Alex Brush</vt:lpstr>
      <vt:lpstr>Arial</vt:lpstr>
      <vt:lpstr>Calibri</vt:lpstr>
      <vt:lpstr>Calibri Light</vt:lpstr>
      <vt:lpstr>Fondamento</vt:lpstr>
      <vt:lpstr>Segoe UI</vt:lpstr>
      <vt:lpstr>Segoe UI, sans-serif</vt:lpstr>
      <vt:lpstr>Times New Roman</vt:lpstr>
      <vt:lpstr>Office Theme</vt:lpstr>
      <vt:lpstr>They Continued Steadfastly in Prayer</vt:lpstr>
      <vt:lpstr>They Continued Steadfastly in Prayer</vt:lpstr>
      <vt:lpstr>They “continued” in prayer</vt:lpstr>
      <vt:lpstr>They were steadfast in prayer</vt:lpstr>
      <vt:lpstr>Their prayers addressed the deep needs of the time</vt:lpstr>
      <vt:lpstr>They prayed for forgiveness of sins on behalf of their brethren</vt:lpstr>
      <vt:lpstr>They prayed         in faith</vt:lpstr>
      <vt:lpstr>Our prayers come up before the Almighty God on His throne</vt:lpstr>
      <vt:lpstr>For more Bible Study material, go 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 Cox</dc:creator>
  <cp:lastModifiedBy>Stan Cox</cp:lastModifiedBy>
  <cp:revision>3</cp:revision>
  <dcterms:created xsi:type="dcterms:W3CDTF">2020-08-01T17:58:47Z</dcterms:created>
  <dcterms:modified xsi:type="dcterms:W3CDTF">2020-08-01T22:18:41Z</dcterms:modified>
</cp:coreProperties>
</file>