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5224" autoAdjust="0"/>
  </p:normalViewPr>
  <p:slideViewPr>
    <p:cSldViewPr snapToGrid="0">
      <p:cViewPr varScale="1">
        <p:scale>
          <a:sx n="52" d="100"/>
          <a:sy n="52" d="100"/>
        </p:scale>
        <p:origin x="18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AE156-E247-4395-BCDD-5A5D30B1FF33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1814D-1466-414A-8336-1EF758388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Noticed negatively (think</a:t>
            </a:r>
            <a:r>
              <a:rPr lang="en-US" baseline="0" dirty="0" smtClean="0"/>
              <a:t> it strange); and positively (glorify God)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“ignorant and untrained” (We depend upon God, not self)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Boldness to preach and stand as Christians, knowing we have the victory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1814D-1466-414A-8336-1EF758388F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93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4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313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40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0959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4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550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26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752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50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27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55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090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8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2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28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32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723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4362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010802"/>
          </a:xfrm>
        </p:spPr>
        <p:txBody>
          <a:bodyPr/>
          <a:lstStyle/>
          <a:p>
            <a:r>
              <a:rPr lang="en-US" dirty="0" smtClean="0"/>
              <a:t>“They Had Been with Jesus”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Acts 4:5-14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4592015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233084"/>
            <a:ext cx="8248508" cy="89647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When we are With Jesus…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306" y="1304365"/>
            <a:ext cx="8248508" cy="5123329"/>
          </a:xfrm>
        </p:spPr>
        <p:txBody>
          <a:bodyPr>
            <a:normAutofit/>
          </a:bodyPr>
          <a:lstStyle/>
          <a:p>
            <a:pPr marL="349250" indent="-349250"/>
            <a:r>
              <a:rPr lang="en-US" sz="3600" dirty="0" smtClean="0"/>
              <a:t>It will be noticed by others (13)</a:t>
            </a:r>
          </a:p>
          <a:p>
            <a:pPr marL="577850" lvl="1" indent="0">
              <a:buNone/>
            </a:pPr>
            <a:r>
              <a:rPr lang="en-US" sz="3400" dirty="0" smtClean="0">
                <a:solidFill>
                  <a:srgbClr val="FFFF00"/>
                </a:solidFill>
              </a:rPr>
              <a:t>1 Peter 4:1-4; Matthew 5:13-16</a:t>
            </a:r>
          </a:p>
          <a:p>
            <a:pPr marL="349250" indent="-349250"/>
            <a:r>
              <a:rPr lang="en-US" sz="3600" dirty="0" smtClean="0"/>
              <a:t>Our confidence will be placed in Christ, not earthly credentials (13)</a:t>
            </a:r>
          </a:p>
          <a:p>
            <a:pPr marL="577850" lvl="1" indent="0">
              <a:buNone/>
            </a:pPr>
            <a:r>
              <a:rPr lang="en-US" sz="3400" dirty="0" smtClean="0">
                <a:solidFill>
                  <a:srgbClr val="FFFF00"/>
                </a:solidFill>
              </a:rPr>
              <a:t>Matthew 10:16-20; 1 Corinthians 2:1-5</a:t>
            </a:r>
          </a:p>
          <a:p>
            <a:pPr marL="349250" indent="-349250"/>
            <a:r>
              <a:rPr lang="en-US" sz="3600" dirty="0" smtClean="0"/>
              <a:t>We will have boldness in Christ (13)</a:t>
            </a:r>
          </a:p>
          <a:p>
            <a:pPr marL="577850" lvl="1" indent="0">
              <a:buNone/>
            </a:pPr>
            <a:r>
              <a:rPr lang="en-US" sz="3400" dirty="0" smtClean="0">
                <a:solidFill>
                  <a:srgbClr val="FFFF00"/>
                </a:solidFill>
              </a:rPr>
              <a:t>1 John 5:4-5; Romans 8:37-39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3646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1396902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2799184"/>
            <a:ext cx="7773308" cy="298579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Can people know by our words and our works that we are with</a:t>
            </a:r>
            <a:br>
              <a:rPr lang="en-US" sz="3200" dirty="0" smtClean="0"/>
            </a:br>
            <a:r>
              <a:rPr lang="en-US" sz="3200" dirty="0" smtClean="0"/>
              <a:t>(in fellowship with)</a:t>
            </a:r>
            <a:br>
              <a:rPr lang="en-US" sz="3200" dirty="0" smtClean="0"/>
            </a:br>
            <a:r>
              <a:rPr lang="en-US" sz="4000" dirty="0" smtClean="0"/>
              <a:t>Jesus?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8494741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TC104033921[[fn=Damask]]</Template>
  <TotalTime>30</TotalTime>
  <Words>120</Words>
  <Application>Microsoft Office PowerPoint</Application>
  <PresentationFormat>On-screen Show (4:3)</PresentationFormat>
  <Paragraphs>15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Calibri</vt:lpstr>
      <vt:lpstr>Rockwell</vt:lpstr>
      <vt:lpstr>Damask</vt:lpstr>
      <vt:lpstr>“They Had Been with Jesus”</vt:lpstr>
      <vt:lpstr>When we are With Jesus…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“They Had Been with Jesus”</dc:title>
  <dc:creator>Stan Cox</dc:creator>
  <cp:lastModifiedBy>Stan Cox</cp:lastModifiedBy>
  <cp:revision>4</cp:revision>
  <dcterms:created xsi:type="dcterms:W3CDTF">2014-10-05T19:34:32Z</dcterms:created>
  <dcterms:modified xsi:type="dcterms:W3CDTF">2014-10-05T20:05:02Z</dcterms:modified>
</cp:coreProperties>
</file>