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7" r:id="rId3"/>
    <p:sldId id="258" r:id="rId4"/>
    <p:sldId id="259" r:id="rId5"/>
    <p:sldId id="260" r:id="rId6"/>
    <p:sldId id="261" r:id="rId7"/>
    <p:sldId id="262" r:id="rId8"/>
  </p:sldIdLst>
  <p:sldSz cx="10080625" cy="7559675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90" autoAdjust="0"/>
  </p:normalViewPr>
  <p:slideViewPr>
    <p:cSldViewPr>
      <p:cViewPr varScale="1">
        <p:scale>
          <a:sx n="53" d="100"/>
          <a:sy n="53" d="100"/>
        </p:scale>
        <p:origin x="-1626" y="-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03CD80C-0220-4638-B83D-7CF3F7DEB9F5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41845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D019A4A-1818-4BA6-9046-5DEA8AC525B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0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>
              <a:buNone/>
            </a:pPr>
            <a:r>
              <a:rPr lang="en-US" sz="2640" dirty="0" smtClean="0">
                <a:latin typeface="Albany" pitchFamily="18"/>
                <a:cs typeface="Tahoma" pitchFamily="2"/>
              </a:rPr>
              <a:t>Sermon</a:t>
            </a:r>
            <a:r>
              <a:rPr lang="en-US" sz="2640" baseline="0" dirty="0" smtClean="0">
                <a:latin typeface="Albany" pitchFamily="18"/>
                <a:cs typeface="Tahoma" pitchFamily="2"/>
              </a:rPr>
              <a:t> by Jeremiah Cox</a:t>
            </a:r>
          </a:p>
          <a:p>
            <a:pPr marL="0" indent="0">
              <a:buNone/>
            </a:pPr>
            <a:r>
              <a:rPr lang="en-US" sz="2640" baseline="0" dirty="0" smtClean="0">
                <a:latin typeface="Albany" pitchFamily="18"/>
                <a:cs typeface="Tahoma" pitchFamily="2"/>
              </a:rPr>
              <a:t>Preached at West Side church of Christ</a:t>
            </a:r>
          </a:p>
          <a:p>
            <a:pPr marL="0" indent="0">
              <a:buNone/>
            </a:pPr>
            <a:r>
              <a:rPr lang="en-US" sz="2640" baseline="0" smtClean="0">
                <a:latin typeface="Albany" pitchFamily="18"/>
                <a:cs typeface="Tahoma" pitchFamily="2"/>
              </a:rPr>
              <a:t>September 9, 2012 PM</a:t>
            </a:r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573E02-A89F-4509-A52D-03F8A98004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8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C93BC4-FE01-496F-9A4A-E96450AAC30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06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BF078F-F026-44E0-8ADA-5A73A8C04B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51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4D2C23-08F4-4CF0-BAE3-696B9CB1C5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78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006F58-7ED8-4868-8D56-D73A1529B7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5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239CF2-BB0C-4F35-8556-D18C7F6A41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65350"/>
            <a:ext cx="4459287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2165350"/>
            <a:ext cx="4460875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E0059D-9C23-456A-A754-B68548D103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81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941B7C-CD1C-44B3-BE30-49E43FE255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6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AF2589-FA9A-4760-B3E2-1FB4DFDFA8E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4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8FC4AA-D864-422B-9F23-AEF204D5E45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7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8FD09A-7E82-4053-BC67-3474AA05A1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77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EBCFF1-60F2-4F5E-BEA6-51B3923DA7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3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52A49B-DFCE-4417-A9AF-AA09F1CE486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71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B4F845-EAF6-4E58-B4E5-AC312B5576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9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142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142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C93F09-070E-431B-8070-1616A33EED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5F3E44-CEFF-4218-B28D-6DFA74988A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6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2159F6-09A4-4624-BA1E-70D0EB5B2FE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3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1E839F-3306-4470-BD15-E11CC7A164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4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7AC110-448F-48ED-9AC2-92B7D7469C0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3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6D384C-9077-44D1-9A1E-4B2FF676E5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2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3B5A94-8BB3-4AB4-9F26-B416B81613C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7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7D7604-9AF2-48E3-ABF6-215EC38A92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79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DE42652-3B0E-4EA8-82B8-97B619479446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2165039"/>
            <a:ext cx="9071640" cy="4278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99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995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99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1662684-1624-4B0E-A29D-9F5A4ACFD16A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140" b="1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3200" b="0" i="0" u="none" strike="noStrike">
          <a:ln>
            <a:noFill/>
          </a:ln>
          <a:solidFill>
            <a:srgbClr val="FFFFFF"/>
          </a:solidFill>
          <a:latin typeface="Albany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12" y="579437"/>
            <a:ext cx="9071640" cy="1262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This is a Faithful Saying...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2830512" y="2713037"/>
            <a:ext cx="4525200" cy="275460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l">
              <a:buNone/>
            </a:pPr>
            <a:r>
              <a:rPr lang="en-US" sz="3600" dirty="0"/>
              <a:t>I. </a:t>
            </a:r>
            <a:r>
              <a:rPr lang="en-US" sz="3600" dirty="0" smtClean="0"/>
              <a:t>    1 </a:t>
            </a:r>
            <a:r>
              <a:rPr lang="en-US" sz="3600" dirty="0"/>
              <a:t>Timothy 1: 15</a:t>
            </a:r>
          </a:p>
          <a:p>
            <a:pPr marL="0" lvl="0" indent="-216000" algn="l">
              <a:buNone/>
            </a:pPr>
            <a:r>
              <a:rPr lang="en-US" sz="3600" dirty="0" smtClean="0"/>
              <a:t>II</a:t>
            </a:r>
            <a:r>
              <a:rPr lang="en-US" sz="3600" dirty="0"/>
              <a:t>. </a:t>
            </a:r>
            <a:r>
              <a:rPr lang="en-US" sz="3600" dirty="0" smtClean="0"/>
              <a:t>   2 </a:t>
            </a:r>
            <a:r>
              <a:rPr lang="en-US" sz="3600" dirty="0"/>
              <a:t>Timothy 2: 11-13</a:t>
            </a:r>
          </a:p>
          <a:p>
            <a:pPr marL="0" lvl="0" indent="-216000" algn="l">
              <a:buNone/>
            </a:pPr>
            <a:r>
              <a:rPr lang="en-US" sz="3600" dirty="0" smtClean="0"/>
              <a:t>III</a:t>
            </a:r>
            <a:r>
              <a:rPr lang="en-US" sz="3600" dirty="0"/>
              <a:t>. </a:t>
            </a:r>
            <a:r>
              <a:rPr lang="en-US" sz="3600" dirty="0" smtClean="0"/>
              <a:t>  Titus </a:t>
            </a:r>
            <a:r>
              <a:rPr lang="en-US" sz="3600" dirty="0"/>
              <a:t>3: 8</a:t>
            </a:r>
          </a:p>
          <a:p>
            <a:pPr marL="0" lvl="0" indent="-216000" algn="l">
              <a:buNone/>
            </a:pPr>
            <a:r>
              <a:rPr lang="en-US" sz="3600" dirty="0" smtClean="0"/>
              <a:t>IV</a:t>
            </a:r>
            <a:r>
              <a:rPr lang="en-US" sz="3600" dirty="0"/>
              <a:t>. </a:t>
            </a:r>
            <a:r>
              <a:rPr lang="en-US" sz="3600" dirty="0" smtClean="0"/>
              <a:t>  1 </a:t>
            </a:r>
            <a:r>
              <a:rPr lang="en-US" sz="3600" dirty="0"/>
              <a:t>Timothy 4: 8-9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12" y="427037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1 Timothy 1: 15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5799" y="1600200"/>
            <a:ext cx="8697913" cy="32749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/>
              <a:t>“This is a faithful saying and worthy of all acceptance, that Christ Jesus came into the world to save sinners, of whom I am chief.”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12" y="427037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2 Timothy 2:11-13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29560" y="2636837"/>
            <a:ext cx="9071640" cy="353356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dirty="0"/>
              <a:t>“This is a faithful saying: For if we died with Him, We shall also live with Him. </a:t>
            </a:r>
            <a:r>
              <a:rPr lang="en-US" baseline="30000" dirty="0"/>
              <a:t>12</a:t>
            </a:r>
            <a:r>
              <a:rPr lang="en-US" dirty="0"/>
              <a:t> If we endure, We shall also reign with Him. If we deny Him, He also will deny us. </a:t>
            </a:r>
            <a:r>
              <a:rPr lang="en-US" baseline="30000" dirty="0"/>
              <a:t>13</a:t>
            </a:r>
            <a:r>
              <a:rPr lang="en-US" dirty="0"/>
              <a:t> If we are faithless, He remains faithful; He cannot deny Himself.”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12" y="427037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Titus 3: 8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4512" y="2941637"/>
            <a:ext cx="8930352" cy="23457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dirty="0"/>
              <a:t>“This is a faithful saying, and these things I want you to affirm constantly, that those who have believed in God should be careful to maintain good works. These things are good and profitable to men.”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12" y="503237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1 Timothy 4: 8-9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4512" y="2789237"/>
            <a:ext cx="8930352" cy="25743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dirty="0"/>
              <a:t>“For bodily exercise profits a little, but godliness is profitable for all things, having promise of the life that now is and of that which is to come. </a:t>
            </a:r>
            <a:r>
              <a:rPr lang="en-US" baseline="30000" dirty="0"/>
              <a:t>9</a:t>
            </a:r>
            <a:r>
              <a:rPr lang="en-US" dirty="0"/>
              <a:t> This is a faithful saying and worthy of all acceptance.”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12" y="427037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Conclusion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FF00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FF00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/>
              <a:t>We are all sinners. Jesus came to this world to save us.</a:t>
            </a:r>
          </a:p>
          <a:p>
            <a:pPr lvl="0"/>
            <a:r>
              <a:rPr lang="en-US"/>
              <a:t>We are to believe in Him and be baptized into Him, and we are to put away our old self.</a:t>
            </a:r>
          </a:p>
          <a:p>
            <a:pPr lvl="0"/>
            <a:r>
              <a:rPr lang="en-US"/>
              <a:t>We are to endure and remain faithful.</a:t>
            </a:r>
          </a:p>
          <a:p>
            <a:pPr lvl="0"/>
            <a:r>
              <a:rPr lang="en-US"/>
              <a:t>We are to maintain good works and Godliness.</a:t>
            </a:r>
          </a:p>
          <a:p>
            <a:pPr lvl="0"/>
            <a:r>
              <a:rPr lang="en-US"/>
              <a:t>We are called to give ourselves to His word.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bluelinesgr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303</Words>
  <Application>Microsoft Office PowerPoint</Application>
  <PresentationFormat>On-screen Show (4:3)</PresentationFormat>
  <Paragraphs>24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</vt:lpstr>
      <vt:lpstr>lyt-bluelinesgrad</vt:lpstr>
      <vt:lpstr>This is a Faithful Saying...</vt:lpstr>
      <vt:lpstr>1 Timothy 1: 15</vt:lpstr>
      <vt:lpstr>2 Timothy 2:11-13</vt:lpstr>
      <vt:lpstr>Titus 3: 8</vt:lpstr>
      <vt:lpstr>1 Timothy 4: 8-9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Faithful Saying...</dc:title>
  <dc:creator>Stan</dc:creator>
  <cp:lastModifiedBy>Stan</cp:lastModifiedBy>
  <cp:revision>11</cp:revision>
  <dcterms:created xsi:type="dcterms:W3CDTF">2012-09-08T17:51:32Z</dcterms:created>
  <dcterms:modified xsi:type="dcterms:W3CDTF">2012-09-10T01:43:19Z</dcterms:modified>
</cp:coreProperties>
</file>