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7" r:id="rId2"/>
    <p:sldId id="256"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77D6F8-E481-4BE6-880C-68A59D50FD0F}" v="2" dt="2024-11-19T23:01:16.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880" autoAdjust="0"/>
  </p:normalViewPr>
  <p:slideViewPr>
    <p:cSldViewPr snapToGrid="0">
      <p:cViewPr varScale="1">
        <p:scale>
          <a:sx n="47" d="100"/>
          <a:sy n="47" d="100"/>
        </p:scale>
        <p:origin x="1987" y="53"/>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8A77D6F8-E481-4BE6-880C-68A59D50FD0F}"/>
    <pc:docChg chg="undo custSel modSld modHandout">
      <pc:chgData name="Stan Cox" userId="9376f276357bfffd" providerId="LiveId" clId="{8A77D6F8-E481-4BE6-880C-68A59D50FD0F}" dt="2024-11-19T23:04:23.668" v="171" actId="2711"/>
      <pc:docMkLst>
        <pc:docMk/>
      </pc:docMkLst>
      <pc:sldChg chg="addSp delSp mod addAnim delAnim modAnim modNotesTx">
        <pc:chgData name="Stan Cox" userId="9376f276357bfffd" providerId="LiveId" clId="{8A77D6F8-E481-4BE6-880C-68A59D50FD0F}" dt="2024-11-19T23:03:45.705" v="166" actId="12"/>
        <pc:sldMkLst>
          <pc:docMk/>
          <pc:sldMk cId="2564964853" sldId="256"/>
        </pc:sldMkLst>
        <pc:picChg chg="add del">
          <ac:chgData name="Stan Cox" userId="9376f276357bfffd" providerId="LiveId" clId="{8A77D6F8-E481-4BE6-880C-68A59D50FD0F}" dt="2024-11-19T23:01:16.787" v="154"/>
          <ac:picMkLst>
            <pc:docMk/>
            <pc:sldMk cId="2564964853" sldId="256"/>
            <ac:picMk id="7" creationId="{BCDF2354-7408-4188-6B75-C50A5ED4F99A}"/>
          </ac:picMkLst>
        </pc:picChg>
        <pc:picChg chg="add del">
          <ac:chgData name="Stan Cox" userId="9376f276357bfffd" providerId="LiveId" clId="{8A77D6F8-E481-4BE6-880C-68A59D50FD0F}" dt="2024-11-19T23:01:17.209" v="155" actId="478"/>
          <ac:picMkLst>
            <pc:docMk/>
            <pc:sldMk cId="2564964853" sldId="256"/>
            <ac:picMk id="8" creationId="{A551D472-40AA-EAF9-0283-3E1D5D6C4B27}"/>
          </ac:picMkLst>
        </pc:picChg>
        <pc:picChg chg="add del">
          <ac:chgData name="Stan Cox" userId="9376f276357bfffd" providerId="LiveId" clId="{8A77D6F8-E481-4BE6-880C-68A59D50FD0F}" dt="2024-11-19T23:01:17.538" v="156" actId="478"/>
          <ac:picMkLst>
            <pc:docMk/>
            <pc:sldMk cId="2564964853" sldId="256"/>
            <ac:picMk id="9" creationId="{2AB99B6F-BDFC-87B0-0322-7354A3DCAF7A}"/>
          </ac:picMkLst>
        </pc:picChg>
        <pc:picChg chg="add del">
          <ac:chgData name="Stan Cox" userId="9376f276357bfffd" providerId="LiveId" clId="{8A77D6F8-E481-4BE6-880C-68A59D50FD0F}" dt="2024-11-19T23:01:17.835" v="157" actId="478"/>
          <ac:picMkLst>
            <pc:docMk/>
            <pc:sldMk cId="2564964853" sldId="256"/>
            <ac:picMk id="10" creationId="{C1453147-E7BC-E03B-34B5-0DEC03BC6535}"/>
          </ac:picMkLst>
        </pc:picChg>
      </pc:sldChg>
      <pc:sldChg chg="modNotesTx">
        <pc:chgData name="Stan Cox" userId="9376f276357bfffd" providerId="LiveId" clId="{8A77D6F8-E481-4BE6-880C-68A59D50FD0F}" dt="2024-11-19T23:02:49.361" v="161" actId="207"/>
        <pc:sldMkLst>
          <pc:docMk/>
          <pc:sldMk cId="688707011" sldId="257"/>
        </pc:sldMkLst>
      </pc:sldChg>
      <pc:sldChg chg="modNotesTx">
        <pc:chgData name="Stan Cox" userId="9376f276357bfffd" providerId="LiveId" clId="{8A77D6F8-E481-4BE6-880C-68A59D50FD0F}" dt="2024-11-19T23:04:23.668" v="171" actId="2711"/>
        <pc:sldMkLst>
          <pc:docMk/>
          <pc:sldMk cId="2182692340" sldId="2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2B7215-CB4A-1256-10EF-EE3C43E6FA23}"/>
              </a:ext>
            </a:extLst>
          </p:cNvPr>
          <p:cNvSpPr>
            <a:spLocks noGrp="1"/>
          </p:cNvSpPr>
          <p:nvPr>
            <p:ph type="hdr" sz="quarter"/>
          </p:nvPr>
        </p:nvSpPr>
        <p:spPr>
          <a:xfrm>
            <a:off x="-1" y="0"/>
            <a:ext cx="4699001" cy="927100"/>
          </a:xfrm>
          <a:prstGeom prst="rect">
            <a:avLst/>
          </a:prstGeom>
        </p:spPr>
        <p:txBody>
          <a:bodyPr vert="horz" lIns="91435" tIns="45718" rIns="91435" bIns="45718" rtlCol="0"/>
          <a:lstStyle>
            <a:lvl1pPr algn="l">
              <a:defRPr sz="1200"/>
            </a:lvl1pPr>
          </a:lstStyle>
          <a:p>
            <a:r>
              <a:rPr lang="en-US" sz="1600" b="1" dirty="0">
                <a:latin typeface="Felix Titling" panose="04060505060202020A04" pitchFamily="82" charset="0"/>
              </a:rPr>
              <a:t>“To the elect lady and her children”</a:t>
            </a:r>
          </a:p>
          <a:p>
            <a:r>
              <a:rPr lang="en-US" dirty="0"/>
              <a:t>2 John</a:t>
            </a:r>
          </a:p>
        </p:txBody>
      </p:sp>
      <p:sp>
        <p:nvSpPr>
          <p:cNvPr id="3" name="Date Placeholder 2">
            <a:extLst>
              <a:ext uri="{FF2B5EF4-FFF2-40B4-BE49-F238E27FC236}">
                <a16:creationId xmlns:a16="http://schemas.microsoft.com/office/drawing/2014/main" id="{084035DE-9CFE-C169-F8E4-098643086A67}"/>
              </a:ext>
            </a:extLst>
          </p:cNvPr>
          <p:cNvSpPr>
            <a:spLocks noGrp="1"/>
          </p:cNvSpPr>
          <p:nvPr>
            <p:ph type="dt" sz="quarter" idx="1"/>
          </p:nvPr>
        </p:nvSpPr>
        <p:spPr>
          <a:xfrm>
            <a:off x="4699000" y="0"/>
            <a:ext cx="2157412" cy="458788"/>
          </a:xfrm>
          <a:prstGeom prst="rect">
            <a:avLst/>
          </a:prstGeom>
        </p:spPr>
        <p:txBody>
          <a:bodyPr vert="horz" lIns="91435" tIns="45718" rIns="91435" bIns="45718" rtlCol="0"/>
          <a:lstStyle>
            <a:lvl1pPr algn="r">
              <a:defRPr sz="1200"/>
            </a:lvl1pPr>
          </a:lstStyle>
          <a:p>
            <a:r>
              <a:rPr lang="en-US" dirty="0"/>
              <a:t>November 24, 2024 @ 9AM</a:t>
            </a:r>
          </a:p>
        </p:txBody>
      </p:sp>
      <p:sp>
        <p:nvSpPr>
          <p:cNvPr id="4" name="Footer Placeholder 3">
            <a:extLst>
              <a:ext uri="{FF2B5EF4-FFF2-40B4-BE49-F238E27FC236}">
                <a16:creationId xmlns:a16="http://schemas.microsoft.com/office/drawing/2014/main" id="{42C3A933-0525-2843-F22C-05F0B710BABB}"/>
              </a:ext>
            </a:extLst>
          </p:cNvPr>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3CB56452-67B3-1450-AC7B-34E5EBACFDCC}"/>
              </a:ext>
            </a:extLst>
          </p:cNvPr>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r>
              <a:rPr lang="en-US" dirty="0"/>
              <a:t>  soundteaching.org  </a:t>
            </a:r>
          </a:p>
        </p:txBody>
      </p:sp>
    </p:spTree>
    <p:extLst>
      <p:ext uri="{BB962C8B-B14F-4D97-AF65-F5344CB8AC3E}">
        <p14:creationId xmlns:p14="http://schemas.microsoft.com/office/powerpoint/2010/main" val="1133746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2A253-27B3-44A4-93BC-3DFF5894FCD7}" type="datetimeFigureOut">
              <a:rPr lang="en-US" smtClean="0"/>
              <a:t>11/19/2024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8AE592-02D6-4945-946D-81F822094116}" type="slidenum">
              <a:rPr lang="en-US" smtClean="0"/>
              <a:t>‹#›</a:t>
            </a:fld>
            <a:endParaRPr lang="en-US"/>
          </a:p>
        </p:txBody>
      </p:sp>
    </p:spTree>
    <p:extLst>
      <p:ext uri="{BB962C8B-B14F-4D97-AF65-F5344CB8AC3E}">
        <p14:creationId xmlns:p14="http://schemas.microsoft.com/office/powerpoint/2010/main" val="78929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ctr" rtl="0"/>
            <a:r>
              <a:rPr lang="en-US" sz="1200" b="1" i="0" u="none" strike="noStrike" baseline="0" dirty="0">
                <a:solidFill>
                  <a:schemeClr val="tx1"/>
                </a:solidFill>
                <a:latin typeface="+mn-lt"/>
              </a:rPr>
              <a:t>To the elect lady and her children"</a:t>
            </a:r>
            <a:endParaRPr lang="en-US" sz="1200" b="0" i="0" u="none" strike="noStrike" baseline="0" dirty="0">
              <a:solidFill>
                <a:schemeClr val="tx1"/>
              </a:solidFill>
              <a:latin typeface="+mn-lt"/>
            </a:endParaRPr>
          </a:p>
          <a:p>
            <a:pPr marR="0" algn="ctr" rtl="0"/>
            <a:r>
              <a:rPr lang="en-US" sz="1200" b="1" i="1" u="none" strike="noStrike" baseline="0" dirty="0">
                <a:solidFill>
                  <a:schemeClr val="tx1"/>
                </a:solidFill>
                <a:latin typeface="+mn-lt"/>
              </a:rPr>
              <a:t>2 John READ</a:t>
            </a:r>
            <a:endParaRPr lang="en-US" sz="1200" b="0" i="0" u="none" strike="noStrike" baseline="0" dirty="0">
              <a:solidFill>
                <a:schemeClr val="tx1"/>
              </a:solidFill>
              <a:latin typeface="+mn-lt"/>
            </a:endParaRPr>
          </a:p>
          <a:p>
            <a:pPr marR="0" algn="l" rtl="0"/>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INTRODUCTION:</a:t>
            </a:r>
          </a:p>
          <a:p>
            <a:pPr marR="0" algn="l" rtl="0">
              <a:buSzPts val="2200"/>
              <a:buFont typeface="Symbol" panose="05050102010706020507" pitchFamily="18" charset="2"/>
              <a:buChar char="·"/>
            </a:pPr>
            <a:r>
              <a:rPr lang="en-US" sz="1200" b="1" i="0" u="none" strike="noStrike" baseline="0" dirty="0">
                <a:solidFill>
                  <a:schemeClr val="tx1"/>
                </a:solidFill>
                <a:latin typeface="+mn-lt"/>
              </a:rPr>
              <a:t>Our epistle, the second penned by the apostle John, is a short one</a:t>
            </a:r>
          </a:p>
          <a:p>
            <a:pPr marR="0" lvl="1" algn="l" rtl="0">
              <a:buFont typeface="Symbol" panose="05050102010706020507" pitchFamily="18" charset="2"/>
              <a:buChar char="·"/>
            </a:pPr>
            <a:r>
              <a:rPr lang="en-US" sz="1200" b="0" i="0" u="none" strike="noStrike" baseline="0" dirty="0">
                <a:solidFill>
                  <a:schemeClr val="tx1"/>
                </a:solidFill>
                <a:latin typeface="+mn-lt"/>
              </a:rPr>
              <a:t>It is penned to the elect lady and her children (who are they?)</a:t>
            </a:r>
          </a:p>
          <a:p>
            <a:pPr marR="0" lvl="2" algn="l" rtl="0">
              <a:buFont typeface="Symbol" panose="05050102010706020507" pitchFamily="18" charset="2"/>
              <a:buChar char="·"/>
            </a:pPr>
            <a:r>
              <a:rPr lang="en-US" sz="1200" b="0" i="0" u="none" strike="noStrike" baseline="0" dirty="0">
                <a:solidFill>
                  <a:schemeClr val="tx1"/>
                </a:solidFill>
                <a:latin typeface="+mn-lt"/>
              </a:rPr>
              <a:t>The greeting is much in dispute.  The two most probable views is that he is greeting a specific family.  (a personal greeting).  Or, more probably, a particular church. (a general greeting).</a:t>
            </a:r>
          </a:p>
          <a:p>
            <a:pPr marR="0" lvl="2" algn="l" rtl="0">
              <a:buFont typeface="Symbol" panose="05050102010706020507" pitchFamily="18" charset="2"/>
              <a:buChar char="·"/>
            </a:pPr>
            <a:r>
              <a:rPr lang="en-US" sz="1200" b="0" i="0" u="none" strike="noStrike" baseline="0" dirty="0">
                <a:solidFill>
                  <a:schemeClr val="tx1"/>
                </a:solidFill>
                <a:latin typeface="+mn-lt"/>
              </a:rPr>
              <a:t>Simply put, the instructions of the text, as well as the final verse, make more sense if they are broadly intended for a congregation rather than a specific lady.</a:t>
            </a:r>
          </a:p>
          <a:p>
            <a:pPr>
              <a:buFont typeface="Symbol" panose="05050102010706020507" pitchFamily="18" charset="2"/>
              <a:buChar char="·"/>
            </a:pPr>
            <a:r>
              <a:rPr lang="en-US" sz="1200" b="0" i="0" u="none" strike="noStrike" baseline="0" dirty="0">
                <a:solidFill>
                  <a:schemeClr val="tx1"/>
                </a:solidFill>
                <a:latin typeface="+mn-lt"/>
              </a:rPr>
              <a:t>A similar greeting is given by Peter in 1 Peter 5:13</a:t>
            </a:r>
          </a:p>
          <a:p>
            <a:pPr marR="0" algn="l" rtl="0"/>
            <a:r>
              <a:rPr lang="en-US" sz="1200" b="1" i="0" u="none" strike="noStrike" baseline="0" dirty="0">
                <a:solidFill>
                  <a:schemeClr val="tx1"/>
                </a:solidFill>
                <a:latin typeface="+mn-lt"/>
              </a:rPr>
              <a:t>1 Peter 5:13</a:t>
            </a:r>
            <a:r>
              <a:rPr lang="en-US" sz="1200" b="0" i="1" u="none" strike="noStrike" baseline="0" dirty="0">
                <a:solidFill>
                  <a:schemeClr val="tx1"/>
                </a:solidFill>
                <a:latin typeface="+mn-lt"/>
              </a:rPr>
              <a:t>  She who is in Babylon, elect together with you, greets you; and so does Mark my son.</a:t>
            </a:r>
            <a:endParaRPr lang="en-US" sz="1200" b="0" i="0" u="none" strike="noStrike" baseline="0" dirty="0">
              <a:solidFill>
                <a:schemeClr val="tx1"/>
              </a:solidFill>
              <a:latin typeface="+mn-lt"/>
            </a:endParaRPr>
          </a:p>
          <a:p>
            <a:pPr marR="0" lvl="2" algn="l" rtl="0">
              <a:buFont typeface="Symbol" panose="05050102010706020507" pitchFamily="18" charset="2"/>
              <a:buChar char="·"/>
            </a:pPr>
            <a:r>
              <a:rPr lang="en-US" sz="1200" b="0" i="0" u="none" strike="noStrike" baseline="0" dirty="0">
                <a:solidFill>
                  <a:schemeClr val="tx1"/>
                </a:solidFill>
                <a:latin typeface="+mn-lt"/>
              </a:rPr>
              <a:t>Here, </a:t>
            </a:r>
            <a:r>
              <a:rPr lang="en-US" sz="1200" b="0" i="1" u="none" strike="noStrike" baseline="0" dirty="0">
                <a:solidFill>
                  <a:schemeClr val="tx1"/>
                </a:solidFill>
                <a:latin typeface="+mn-lt"/>
              </a:rPr>
              <a:t>"she who is in Babylon"</a:t>
            </a:r>
            <a:r>
              <a:rPr lang="en-US" sz="1200" b="0" i="0" u="none" strike="noStrike" baseline="0" dirty="0">
                <a:solidFill>
                  <a:schemeClr val="tx1"/>
                </a:solidFill>
                <a:latin typeface="+mn-lt"/>
              </a:rPr>
              <a:t> evidently has reference to the church in Rome.</a:t>
            </a:r>
          </a:p>
          <a:p>
            <a:pPr marR="0" algn="l" rtl="0">
              <a:buFont typeface="Symbol" panose="05050102010706020507" pitchFamily="18" charset="2"/>
              <a:buChar char="·"/>
            </a:pPr>
            <a:r>
              <a:rPr lang="en-US" sz="1200" b="1" i="0" u="none" strike="noStrike" baseline="0" dirty="0">
                <a:solidFill>
                  <a:schemeClr val="tx1"/>
                </a:solidFill>
                <a:latin typeface="+mn-lt"/>
              </a:rPr>
              <a:t>The primary theme of this short letter is a juxtaposition of truth and love</a:t>
            </a:r>
            <a:endParaRPr lang="en-US" sz="1200" b="0" i="0" u="none" strike="noStrike" baseline="0" dirty="0">
              <a:solidFill>
                <a:schemeClr val="tx1"/>
              </a:solidFill>
              <a:latin typeface="+mn-lt"/>
            </a:endParaRPr>
          </a:p>
          <a:p>
            <a:pPr marR="0" lvl="2" algn="l" rtl="0">
              <a:buFont typeface="Symbol" panose="05050102010706020507" pitchFamily="18" charset="2"/>
              <a:buChar char="·"/>
            </a:pPr>
            <a:r>
              <a:rPr lang="en-US" sz="1200" b="0" i="0" u="none" strike="noStrike" baseline="0" dirty="0">
                <a:solidFill>
                  <a:schemeClr val="tx1"/>
                </a:solidFill>
                <a:latin typeface="+mn-lt"/>
              </a:rPr>
              <a:t>John </a:t>
            </a:r>
            <a:r>
              <a:rPr lang="en-US" sz="1200" b="0" i="1" u="none" strike="noStrike" baseline="0" dirty="0">
                <a:solidFill>
                  <a:schemeClr val="tx1"/>
                </a:solidFill>
                <a:latin typeface="+mn-lt"/>
              </a:rPr>
              <a:t>"love [s] in truth"</a:t>
            </a:r>
            <a:endParaRPr lang="en-US" sz="1200" b="0" i="0" u="none" strike="noStrike" baseline="0" dirty="0">
              <a:solidFill>
                <a:schemeClr val="tx1"/>
              </a:solidFill>
              <a:latin typeface="+mn-lt"/>
            </a:endParaRPr>
          </a:p>
          <a:p>
            <a:pPr>
              <a:buFont typeface="Symbol" panose="05050102010706020507" pitchFamily="18" charset="2"/>
              <a:buChar char="·"/>
            </a:pPr>
            <a:r>
              <a:rPr lang="en-US" sz="1200" b="0" i="0" u="none" strike="noStrike" baseline="0" dirty="0">
                <a:solidFill>
                  <a:schemeClr val="tx1"/>
                </a:solidFill>
                <a:latin typeface="+mn-lt"/>
              </a:rPr>
              <a:t>Their relationship was because of the </a:t>
            </a:r>
            <a:r>
              <a:rPr lang="en-US" sz="1200" b="0" i="1" u="none" strike="noStrike" baseline="0" dirty="0">
                <a:solidFill>
                  <a:schemeClr val="tx1"/>
                </a:solidFill>
                <a:latin typeface="+mn-lt"/>
              </a:rPr>
              <a:t>"truth which abides in us"</a:t>
            </a:r>
            <a:endParaRPr lang="en-US" sz="1200" b="0" i="0" u="none" strike="noStrike" baseline="0" dirty="0">
              <a:solidFill>
                <a:schemeClr val="tx1"/>
              </a:solidFill>
              <a:latin typeface="+mn-lt"/>
            </a:endParaRPr>
          </a:p>
          <a:p>
            <a:pPr>
              <a:buFont typeface="Symbol" panose="05050102010706020507" pitchFamily="18" charset="2"/>
              <a:buChar char="·"/>
            </a:pPr>
            <a:r>
              <a:rPr lang="en-US" sz="1200" b="0" i="0" u="none" strike="noStrike" baseline="0" dirty="0">
                <a:solidFill>
                  <a:schemeClr val="tx1"/>
                </a:solidFill>
                <a:latin typeface="+mn-lt"/>
              </a:rPr>
              <a:t>The Father and the Son of the Father extended grace, mercy and peace from </a:t>
            </a:r>
            <a:r>
              <a:rPr lang="en-US" sz="1200" b="0" i="1" u="none" strike="noStrike" baseline="0" dirty="0">
                <a:solidFill>
                  <a:schemeClr val="tx1"/>
                </a:solidFill>
                <a:latin typeface="+mn-lt"/>
              </a:rPr>
              <a:t>"truth and love"</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1" i="0" u="none" strike="noStrike" baseline="0" dirty="0">
                <a:solidFill>
                  <a:schemeClr val="tx1"/>
                </a:solidFill>
                <a:latin typeface="+mn-lt"/>
              </a:rPr>
              <a:t>To many today, the proclamation of truth is believed to be hateful or unloving</a:t>
            </a:r>
          </a:p>
          <a:p>
            <a:pPr marR="0" lvl="1" algn="l" rtl="0">
              <a:buFont typeface="Symbol" panose="05050102010706020507" pitchFamily="18" charset="2"/>
              <a:buChar char="·"/>
            </a:pPr>
            <a:r>
              <a:rPr lang="en-US" sz="1200" b="0" i="0" u="none" strike="noStrike" baseline="0" dirty="0">
                <a:solidFill>
                  <a:schemeClr val="tx1"/>
                </a:solidFill>
                <a:latin typeface="+mn-lt"/>
              </a:rPr>
              <a:t>This is not so with God, the two rather are intertwined, as this letter shows clearly (Relativism VS the Absolutism of the Almighty God)</a:t>
            </a:r>
          </a:p>
          <a:p>
            <a:pPr marR="0" algn="l" rtl="0">
              <a:buFont typeface="Symbol" panose="05050102010706020507" pitchFamily="18" charset="2"/>
              <a:buChar char="·"/>
            </a:pPr>
            <a:r>
              <a:rPr lang="en-US" sz="1200" b="1" i="0" u="none" strike="noStrike" baseline="0" dirty="0">
                <a:solidFill>
                  <a:schemeClr val="tx1"/>
                </a:solidFill>
                <a:latin typeface="+mn-lt"/>
              </a:rPr>
              <a:t>Consider the following points from our text</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1C8AE592-02D6-4945-946D-81F822094116}" type="slidenum">
              <a:rPr lang="en-US" smtClean="0"/>
              <a:t>1</a:t>
            </a:fld>
            <a:endParaRPr lang="en-US"/>
          </a:p>
        </p:txBody>
      </p:sp>
    </p:spTree>
    <p:extLst>
      <p:ext uri="{BB962C8B-B14F-4D97-AF65-F5344CB8AC3E}">
        <p14:creationId xmlns:p14="http://schemas.microsoft.com/office/powerpoint/2010/main" val="750938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buSzPts val="2200"/>
              <a:buFont typeface="Symbol" panose="05050102010706020507" pitchFamily="18" charset="2"/>
              <a:buNone/>
            </a:pPr>
            <a:r>
              <a:rPr lang="en-US" sz="1200" b="1" i="0" u="none" strike="noStrike" baseline="0" dirty="0">
                <a:solidFill>
                  <a:schemeClr val="tx1"/>
                </a:solidFill>
                <a:latin typeface="+mn-lt"/>
              </a:rPr>
              <a:t>DISCUSSION:</a:t>
            </a:r>
          </a:p>
          <a:p>
            <a:pPr marR="0" algn="l" rtl="0">
              <a:buSzPts val="2200"/>
              <a:buFont typeface="Symbol" panose="05050102010706020507" pitchFamily="18" charset="2"/>
              <a:buChar char="·"/>
            </a:pPr>
            <a:r>
              <a:rPr lang="en-US" sz="1200" b="1" i="0" u="none" strike="noStrike" baseline="0" dirty="0">
                <a:solidFill>
                  <a:schemeClr val="tx1"/>
                </a:solidFill>
                <a:latin typeface="+mn-lt"/>
              </a:rPr>
              <a:t>Truth = the Commands of God (4)</a:t>
            </a:r>
          </a:p>
          <a:p>
            <a:pPr marR="0" lvl="1" algn="l" rtl="0">
              <a:buSzPts val="2200"/>
              <a:buFont typeface="Symbol" panose="05050102010706020507" pitchFamily="18" charset="2"/>
              <a:buChar char="·"/>
            </a:pPr>
            <a:r>
              <a:rPr lang="en-US" sz="1200" b="0" i="0" u="none" strike="noStrike" baseline="0" dirty="0">
                <a:solidFill>
                  <a:schemeClr val="tx1"/>
                </a:solidFill>
                <a:latin typeface="+mn-lt"/>
              </a:rPr>
              <a:t>In reality there is no "my truth" or "your truth" only truth, which comes from God!</a:t>
            </a:r>
          </a:p>
          <a:p>
            <a:pPr marR="0" algn="l" rtl="0"/>
            <a:r>
              <a:rPr lang="en-US" sz="1200" b="1" i="0" u="none" strike="noStrike" baseline="0" dirty="0">
                <a:solidFill>
                  <a:schemeClr val="tx1"/>
                </a:solidFill>
                <a:latin typeface="+mn-lt"/>
              </a:rPr>
              <a:t>Psalms 119:159-160</a:t>
            </a:r>
            <a:r>
              <a:rPr lang="en-US" sz="1200" b="0" i="1" u="none" strike="noStrike" baseline="0" dirty="0">
                <a:solidFill>
                  <a:schemeClr val="tx1"/>
                </a:solidFill>
                <a:latin typeface="+mn-lt"/>
              </a:rPr>
              <a:t>  Consider how I love Your precepts; Revive me, O LORD, according to Your lovingkindness.  (160)  The entirety of Your word is truth, And every one of Your righteous judgments endures forever.</a:t>
            </a:r>
          </a:p>
          <a:p>
            <a:pPr marR="0" algn="l" rtl="0"/>
            <a:r>
              <a:rPr lang="en-US" sz="1200" b="1" i="0" u="none" strike="noStrike" baseline="0" dirty="0">
                <a:solidFill>
                  <a:schemeClr val="tx1"/>
                </a:solidFill>
                <a:latin typeface="+mn-lt"/>
              </a:rPr>
              <a:t>Romans 10:2-3 </a:t>
            </a:r>
            <a:r>
              <a:rPr lang="en-US" sz="1200" b="0" i="1" u="none" strike="noStrike" baseline="0" dirty="0">
                <a:solidFill>
                  <a:schemeClr val="tx1"/>
                </a:solidFill>
                <a:latin typeface="+mn-lt"/>
              </a:rPr>
              <a:t> For I bear them witness that they have a zeal for God, but not according to knowledge.  (3)  For they being ignorant of God's righteousness, and seeking to establish their own righteousness, have not submitted to the righteousness of God.</a:t>
            </a:r>
            <a:endParaRPr lang="en-US" sz="1200" b="0" i="0" u="none" strike="noStrike" baseline="0" dirty="0">
              <a:solidFill>
                <a:schemeClr val="tx1"/>
              </a:solidFill>
              <a:latin typeface="+mn-lt"/>
            </a:endParaRPr>
          </a:p>
          <a:p>
            <a:pPr marR="0" algn="l" rtl="0"/>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[CLICK HERE FOR NEXT POINT]</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1" i="0" u="none" strike="noStrike" baseline="0" dirty="0">
                <a:solidFill>
                  <a:schemeClr val="tx1"/>
                </a:solidFill>
                <a:latin typeface="+mn-lt"/>
              </a:rPr>
              <a:t>An Important Command - Love one another (5-6)</a:t>
            </a:r>
          </a:p>
          <a:p>
            <a:pPr marR="0" algn="l" rtl="0"/>
            <a:r>
              <a:rPr lang="en-US" sz="1200" b="1" i="0" u="none" strike="noStrike" baseline="0" dirty="0">
                <a:solidFill>
                  <a:schemeClr val="tx1"/>
                </a:solidFill>
                <a:latin typeface="+mn-lt"/>
              </a:rPr>
              <a:t>Matthew 22:35-40 </a:t>
            </a:r>
            <a:r>
              <a:rPr lang="en-US" sz="1200" b="0" i="1" u="none" strike="noStrike" baseline="0" dirty="0">
                <a:solidFill>
                  <a:schemeClr val="tx1"/>
                </a:solidFill>
                <a:latin typeface="+mn-lt"/>
              </a:rPr>
              <a:t> Then one of them, a lawyer, asked Him a question, testing Him, and saying,  (36)  "Teacher, which is the great commandment in the law?"  (37)  Jesus said to him, 'YOU SHALL LOVE THE LORD YOUR GOD WITH ALL YOUR HEART, WITH ALL YOUR SOUL, AND WITH ALL YOUR MIND.'  (38)  This is the first and great commandment.  (39)  And the second is like it: 'YOU SHALL LOVE YOUR NEIGHBOR AS YOURSELF.'  (40)  On these two commandments hang all the Law and the Prophets."</a:t>
            </a:r>
            <a:endParaRPr lang="en-US" sz="1200" b="1"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0" i="0" u="none" strike="noStrike" baseline="0" dirty="0">
                <a:solidFill>
                  <a:schemeClr val="tx1"/>
                </a:solidFill>
                <a:latin typeface="+mn-lt"/>
              </a:rPr>
              <a:t>Love for God is keeping His commandment (6)</a:t>
            </a:r>
          </a:p>
          <a:p>
            <a:pPr marR="0" algn="l" rtl="0"/>
            <a:r>
              <a:rPr lang="en-US" sz="1200" b="1" i="0" u="none" strike="noStrike" baseline="0" dirty="0">
                <a:solidFill>
                  <a:schemeClr val="tx1"/>
                </a:solidFill>
                <a:latin typeface="+mn-lt"/>
              </a:rPr>
              <a:t>John 14:15  [Jesus taught His disciples]</a:t>
            </a:r>
            <a:r>
              <a:rPr lang="en-US" sz="1200" b="0" i="1" u="none" strike="noStrike" baseline="0" dirty="0">
                <a:solidFill>
                  <a:schemeClr val="tx1"/>
                </a:solidFill>
                <a:latin typeface="+mn-lt"/>
              </a:rPr>
              <a:t> "If you love Me, keep My commandments</a:t>
            </a:r>
            <a:r>
              <a:rPr lang="en-US" sz="1200" b="0" i="0" u="none" strike="noStrike" baseline="0" dirty="0">
                <a:solidFill>
                  <a:schemeClr val="tx1"/>
                </a:solidFill>
                <a:latin typeface="+mn-lt"/>
              </a:rPr>
              <a:t>.</a:t>
            </a:r>
          </a:p>
          <a:p>
            <a:pPr marR="0" lvl="1" algn="l" rtl="0">
              <a:buSzPts val="2200"/>
              <a:buFont typeface="Symbol" panose="05050102010706020507" pitchFamily="18" charset="2"/>
              <a:buChar char="·"/>
            </a:pPr>
            <a:r>
              <a:rPr lang="en-US" sz="1200" b="0" i="0" u="none" strike="noStrike" baseline="0" dirty="0">
                <a:solidFill>
                  <a:schemeClr val="tx1"/>
                </a:solidFill>
                <a:latin typeface="+mn-lt"/>
              </a:rPr>
              <a:t>Love itself is a command of God (6)</a:t>
            </a:r>
          </a:p>
          <a:p>
            <a:pPr marR="0" lvl="2" algn="l" rtl="0">
              <a:buSzPts val="2200"/>
              <a:buFont typeface="Symbol" panose="05050102010706020507" pitchFamily="18" charset="2"/>
              <a:buChar char="·"/>
            </a:pPr>
            <a:r>
              <a:rPr lang="en-US" sz="1200" b="0" i="0" u="none" strike="noStrike" baseline="0" dirty="0">
                <a:solidFill>
                  <a:schemeClr val="tx1"/>
                </a:solidFill>
                <a:latin typeface="+mn-lt"/>
              </a:rPr>
              <a:t>Whether for God or man, He has always required love (love for God and neighbor)</a:t>
            </a:r>
          </a:p>
          <a:p>
            <a:pPr marR="0" algn="l" rtl="0"/>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[CLICK HERE FOR NEXT POINT]</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1" i="0" u="none" strike="noStrike" baseline="0" dirty="0">
                <a:solidFill>
                  <a:schemeClr val="tx1"/>
                </a:solidFill>
                <a:latin typeface="+mn-lt"/>
              </a:rPr>
              <a:t>Truth is of Christ; Deceit is antichrist (7-9)</a:t>
            </a:r>
          </a:p>
          <a:p>
            <a:pPr marR="0" lvl="1" algn="l" rtl="0">
              <a:buSzPts val="2200"/>
              <a:buFont typeface="Symbol" panose="05050102010706020507" pitchFamily="18" charset="2"/>
              <a:buChar char="·"/>
            </a:pPr>
            <a:r>
              <a:rPr lang="en-US" sz="1200" b="0" i="0" u="none" strike="noStrike" baseline="0" dirty="0">
                <a:solidFill>
                  <a:schemeClr val="tx1"/>
                </a:solidFill>
                <a:latin typeface="+mn-lt"/>
              </a:rPr>
              <a:t>Deceivers - Do not confess Jesus Christ to have come in the flesh (7)</a:t>
            </a:r>
          </a:p>
          <a:p>
            <a:pPr>
              <a:buSzPts val="2200"/>
              <a:buFont typeface="Symbol" panose="05050102010706020507" pitchFamily="18" charset="2"/>
              <a:buChar char="·"/>
            </a:pPr>
            <a:r>
              <a:rPr lang="en-US" sz="1200" b="0" i="0" u="none" strike="noStrike" baseline="0" dirty="0">
                <a:solidFill>
                  <a:schemeClr val="tx1"/>
                </a:solidFill>
                <a:latin typeface="+mn-lt"/>
              </a:rPr>
              <a:t>There were false doctrines that were already cropping up late in the first century when this letter was written</a:t>
            </a:r>
          </a:p>
          <a:p>
            <a:pPr marR="0" lvl="2" algn="l" rtl="0">
              <a:buFont typeface="Symbol" panose="05050102010706020507" pitchFamily="18" charset="2"/>
              <a:buChar char="·"/>
            </a:pPr>
            <a:r>
              <a:rPr lang="en-US" sz="1200" b="0" i="0" u="none" strike="noStrike" baseline="0" dirty="0">
                <a:solidFill>
                  <a:schemeClr val="tx1"/>
                </a:solidFill>
                <a:latin typeface="+mn-lt"/>
              </a:rPr>
              <a:t>Docetism - the belief that Jesus did not come in the flesh, that this was merely an apparent or phantom one.</a:t>
            </a:r>
          </a:p>
          <a:p>
            <a:pPr marR="0" lvl="4" algn="l" rtl="0">
              <a:buFont typeface="Symbol" panose="05050102010706020507" pitchFamily="18" charset="2"/>
              <a:buChar char="·"/>
            </a:pPr>
            <a:r>
              <a:rPr lang="en-US" sz="1200" b="0" i="0" u="none" strike="noStrike" baseline="0" dirty="0">
                <a:solidFill>
                  <a:schemeClr val="tx1"/>
                </a:solidFill>
                <a:latin typeface="+mn-lt"/>
              </a:rPr>
              <a:t>This view became an important doctrine of Gnosticism, which troubled the church for centuries</a:t>
            </a:r>
          </a:p>
          <a:p>
            <a:pPr marR="0" lvl="2" algn="l" rtl="0">
              <a:buFont typeface="Symbol" panose="05050102010706020507" pitchFamily="18" charset="2"/>
              <a:buChar char="·"/>
            </a:pPr>
            <a:r>
              <a:rPr lang="en-US" sz="1200" b="1" i="0" u="none" strike="noStrike" baseline="0" dirty="0">
                <a:solidFill>
                  <a:schemeClr val="tx1"/>
                </a:solidFill>
                <a:latin typeface="+mn-lt"/>
              </a:rPr>
              <a:t>Note: </a:t>
            </a:r>
            <a:r>
              <a:rPr lang="en-US" sz="1200" b="0" i="0" u="none" strike="noStrike" baseline="0" dirty="0">
                <a:solidFill>
                  <a:schemeClr val="tx1"/>
                </a:solidFill>
                <a:latin typeface="+mn-lt"/>
              </a:rPr>
              <a:t> This false doctrine is a denial of who Christ is!</a:t>
            </a:r>
          </a:p>
          <a:p>
            <a:pPr marR="0" lvl="4" algn="l" rtl="0">
              <a:buFont typeface="Symbol" panose="05050102010706020507" pitchFamily="18" charset="2"/>
              <a:buChar char="·"/>
            </a:pPr>
            <a:r>
              <a:rPr lang="en-US" sz="1200" b="0" i="0" u="none" strike="noStrike" baseline="0" dirty="0">
                <a:solidFill>
                  <a:schemeClr val="tx1"/>
                </a:solidFill>
                <a:latin typeface="+mn-lt"/>
              </a:rPr>
              <a:t>anti-</a:t>
            </a:r>
            <a:r>
              <a:rPr lang="en-US" sz="1200" b="0" i="0" u="none" strike="noStrike" baseline="0" dirty="0" err="1">
                <a:solidFill>
                  <a:schemeClr val="tx1"/>
                </a:solidFill>
                <a:latin typeface="+mn-lt"/>
              </a:rPr>
              <a:t>christ</a:t>
            </a:r>
            <a:r>
              <a:rPr lang="en-US" sz="1200" b="0" i="0" u="none" strike="noStrike" baseline="0" dirty="0">
                <a:solidFill>
                  <a:schemeClr val="tx1"/>
                </a:solidFill>
                <a:latin typeface="+mn-lt"/>
              </a:rPr>
              <a:t> - </a:t>
            </a:r>
            <a:r>
              <a:rPr lang="en-US" sz="1200" b="0" i="0" u="none" strike="noStrike" baseline="0" dirty="0" err="1">
                <a:solidFill>
                  <a:schemeClr val="tx1"/>
                </a:solidFill>
                <a:latin typeface="+mn-lt"/>
              </a:rPr>
              <a:t>antichristos</a:t>
            </a:r>
            <a:r>
              <a:rPr lang="en-US" sz="1200" b="0" i="0" u="none" strike="noStrike" baseline="0" dirty="0">
                <a:solidFill>
                  <a:schemeClr val="tx1"/>
                </a:solidFill>
                <a:latin typeface="+mn-lt"/>
              </a:rPr>
              <a:t> - an opponent of the Messiah</a:t>
            </a:r>
          </a:p>
          <a:p>
            <a:pPr marR="0" algn="l" rtl="0"/>
            <a:r>
              <a:rPr lang="en-US" sz="1200" b="1" i="0" u="none" strike="noStrike" baseline="0" dirty="0">
                <a:solidFill>
                  <a:schemeClr val="tx1"/>
                </a:solidFill>
                <a:latin typeface="+mn-lt"/>
              </a:rPr>
              <a:t>1 John 4:2-3</a:t>
            </a:r>
            <a:r>
              <a:rPr lang="en-US" sz="1200" b="0" i="1" u="none" strike="noStrike" baseline="0" dirty="0">
                <a:solidFill>
                  <a:schemeClr val="tx1"/>
                </a:solidFill>
                <a:latin typeface="+mn-lt"/>
              </a:rPr>
              <a:t>  By this you know the Spirit of God: Every spirit that confesses that Jesus Christ has come in the flesh is of God,  (3)  and every spirit that does not confess that Jesus Christ has come in the flesh is not of God. And this is the spirit of the Antichrist, </a:t>
            </a:r>
            <a:r>
              <a:rPr lang="en-US" sz="1200" b="1" i="0" u="none" strike="noStrike" baseline="0" dirty="0">
                <a:solidFill>
                  <a:schemeClr val="tx1"/>
                </a:solidFill>
                <a:latin typeface="+mn-lt"/>
              </a:rPr>
              <a:t>[KJV, no article, no Capital "A"]</a:t>
            </a:r>
            <a:r>
              <a:rPr lang="en-US" sz="1200" b="0" i="1" u="none" strike="noStrike" baseline="0" dirty="0">
                <a:solidFill>
                  <a:schemeClr val="tx1"/>
                </a:solidFill>
                <a:latin typeface="+mn-lt"/>
              </a:rPr>
              <a:t> which you have heard was coming, and is now already in the world.</a:t>
            </a:r>
            <a:endParaRPr lang="en-US" sz="1200" b="0" i="0" u="none" strike="noStrike" baseline="0" dirty="0">
              <a:solidFill>
                <a:schemeClr val="tx1"/>
              </a:solidFill>
              <a:latin typeface="+mn-lt"/>
            </a:endParaRPr>
          </a:p>
          <a:p>
            <a:pPr marR="0" lvl="4" algn="l" rtl="0">
              <a:buFont typeface="Symbol" panose="05050102010706020507" pitchFamily="18" charset="2"/>
              <a:buChar char="·"/>
            </a:pPr>
            <a:r>
              <a:rPr lang="en-US" sz="1200" b="0" i="0" u="none" strike="noStrike" baseline="0" dirty="0">
                <a:solidFill>
                  <a:schemeClr val="tx1"/>
                </a:solidFill>
                <a:latin typeface="+mn-lt"/>
              </a:rPr>
              <a:t>In fact, any false doctrine is opposed to the Christ!</a:t>
            </a:r>
          </a:p>
          <a:p>
            <a:pPr marR="0" lvl="1" algn="l" rtl="0">
              <a:buFont typeface="Symbol" panose="05050102010706020507" pitchFamily="18" charset="2"/>
              <a:buChar char="·"/>
            </a:pPr>
            <a:r>
              <a:rPr lang="en-US" sz="1200" b="0" i="0" u="none" strike="noStrike" baseline="0" dirty="0">
                <a:solidFill>
                  <a:schemeClr val="tx1"/>
                </a:solidFill>
                <a:latin typeface="+mn-lt"/>
              </a:rPr>
              <a:t>This is why verse (8) indicates the need for introspection!</a:t>
            </a:r>
          </a:p>
          <a:p>
            <a:pPr marR="0" lvl="2" algn="l" rtl="0">
              <a:buFont typeface="Symbol" panose="05050102010706020507" pitchFamily="18" charset="2"/>
              <a:buChar char="·"/>
            </a:pPr>
            <a:r>
              <a:rPr lang="en-US" sz="1200" b="0" i="0" u="none" strike="noStrike" baseline="0" dirty="0">
                <a:solidFill>
                  <a:schemeClr val="tx1"/>
                </a:solidFill>
                <a:latin typeface="+mn-lt"/>
              </a:rPr>
              <a:t>From David King (Truth commentary) "There is a definite limit to what we may do to others or on behalf of others, but our responsibility for ourselves is absolute."</a:t>
            </a:r>
          </a:p>
          <a:p>
            <a:pPr marR="0" lvl="1" algn="l" rtl="0">
              <a:buFont typeface="Symbol" panose="05050102010706020507" pitchFamily="18" charset="2"/>
              <a:buChar char="·"/>
            </a:pPr>
            <a:r>
              <a:rPr lang="en-US" sz="1200" b="0" i="0" u="none" strike="noStrike" baseline="0" dirty="0">
                <a:solidFill>
                  <a:schemeClr val="tx1"/>
                </a:solidFill>
                <a:latin typeface="+mn-lt"/>
              </a:rPr>
              <a:t>Phrase "Doctrine of Christ" (9)</a:t>
            </a:r>
          </a:p>
          <a:p>
            <a:pPr marR="0" lvl="2" algn="l" rtl="0">
              <a:buFont typeface="Symbol" panose="05050102010706020507" pitchFamily="18" charset="2"/>
              <a:buChar char="·"/>
            </a:pPr>
            <a:r>
              <a:rPr lang="en-US" sz="1200" b="0" i="0" u="none" strike="noStrike" baseline="0" dirty="0">
                <a:solidFill>
                  <a:schemeClr val="tx1"/>
                </a:solidFill>
                <a:latin typeface="+mn-lt"/>
              </a:rPr>
              <a:t>Some seek to limit this ONLY to the doctrine about Christ, rather than the doctrine that proceeds from Him.</a:t>
            </a:r>
          </a:p>
          <a:p>
            <a:pPr>
              <a:buFont typeface="Symbol" panose="05050102010706020507" pitchFamily="18" charset="2"/>
              <a:buChar char="·"/>
            </a:pPr>
            <a:r>
              <a:rPr lang="en-US" sz="1200" b="0" i="0" u="none" strike="noStrike" baseline="0" dirty="0">
                <a:solidFill>
                  <a:schemeClr val="tx1"/>
                </a:solidFill>
                <a:latin typeface="+mn-lt"/>
              </a:rPr>
              <a:t>Seeing the context of the letter is an advocacy for truth, it is rather inappropriate to not allow error in only one area, but be more tolerant of it in any other area.</a:t>
            </a:r>
          </a:p>
          <a:p>
            <a:pPr>
              <a:buFont typeface="Symbol" panose="05050102010706020507" pitchFamily="18" charset="2"/>
              <a:buChar char="·"/>
            </a:pPr>
            <a:r>
              <a:rPr lang="en-US" sz="1200" b="0" i="0" u="none" strike="noStrike" baseline="0" dirty="0">
                <a:solidFill>
                  <a:schemeClr val="tx1"/>
                </a:solidFill>
                <a:latin typeface="+mn-lt"/>
              </a:rPr>
              <a:t>There are many places where a violation of Christ's doctrine is condemned!</a:t>
            </a:r>
          </a:p>
          <a:p>
            <a:pPr marR="0" algn="l" rtl="0"/>
            <a:r>
              <a:rPr lang="en-US" sz="1200" b="1" i="0" u="none" strike="noStrike" baseline="0" dirty="0">
                <a:solidFill>
                  <a:schemeClr val="tx1"/>
                </a:solidFill>
                <a:latin typeface="+mn-lt"/>
              </a:rPr>
              <a:t>Galatians 1:6-8</a:t>
            </a:r>
            <a:r>
              <a:rPr lang="en-US" sz="1200" b="0" i="1" u="none" strike="noStrike" baseline="0" dirty="0">
                <a:solidFill>
                  <a:schemeClr val="tx1"/>
                </a:solidFill>
                <a:latin typeface="+mn-lt"/>
              </a:rPr>
              <a:t>  I marvel that you are turning away so soon from Him who called you in the grace of Christ, to a different gospel,  (7)  which is not another; but there are some who trouble you and want to pervert the gospel of Christ.  (8)  But even if we, or an angel from heaven, preach any other gospel to you than what we have preached to you, let him be accursed.</a:t>
            </a:r>
            <a:endParaRPr lang="en-US" sz="1200" b="0" i="0" u="none" strike="noStrike" baseline="0" dirty="0">
              <a:solidFill>
                <a:schemeClr val="tx1"/>
              </a:solidFill>
              <a:latin typeface="+mn-lt"/>
            </a:endParaRPr>
          </a:p>
          <a:p>
            <a:pPr marR="0" algn="l" rtl="0"/>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[CLICK HERE FOR NEXT POINT]</a:t>
            </a:r>
            <a:endParaRPr lang="en-US" sz="1200" b="0" i="0" u="none" strike="noStrike" baseline="0" dirty="0">
              <a:solidFill>
                <a:schemeClr val="tx1"/>
              </a:solidFill>
              <a:latin typeface="+mn-lt"/>
            </a:endParaRPr>
          </a:p>
          <a:p>
            <a:pPr marR="0" algn="l" rtl="0">
              <a:buFont typeface="Symbol" panose="05050102010706020507" pitchFamily="18" charset="2"/>
              <a:buChar char="·"/>
            </a:pPr>
            <a:r>
              <a:rPr lang="en-US" sz="1200" b="1" i="0" u="none" strike="noStrike" baseline="0" dirty="0">
                <a:solidFill>
                  <a:schemeClr val="tx1"/>
                </a:solidFill>
                <a:latin typeface="+mn-lt"/>
              </a:rPr>
              <a:t>Limitations of Fellowship (10-11)</a:t>
            </a:r>
          </a:p>
          <a:p>
            <a:pPr marR="0" lvl="1" algn="l" rtl="0">
              <a:buFont typeface="Symbol" panose="05050102010706020507" pitchFamily="18" charset="2"/>
              <a:buChar char="·"/>
            </a:pPr>
            <a:r>
              <a:rPr lang="en-US" sz="1200" b="0" i="0" u="none" strike="noStrike" baseline="0" dirty="0">
                <a:solidFill>
                  <a:schemeClr val="tx1"/>
                </a:solidFill>
                <a:latin typeface="+mn-lt"/>
              </a:rPr>
              <a:t>Rejecting false doctrine necessitates rejecting the one who proclaims it</a:t>
            </a:r>
          </a:p>
          <a:p>
            <a:pPr marR="0" lvl="4" algn="l" rtl="0">
              <a:buFont typeface="Symbol" panose="05050102010706020507" pitchFamily="18" charset="2"/>
              <a:buChar char="·"/>
            </a:pPr>
            <a:r>
              <a:rPr lang="en-US" sz="1200" b="0" i="0" u="none" strike="noStrike" baseline="0" dirty="0">
                <a:solidFill>
                  <a:schemeClr val="tx1"/>
                </a:solidFill>
                <a:latin typeface="+mn-lt"/>
              </a:rPr>
              <a:t>This is a work of the elder</a:t>
            </a:r>
          </a:p>
          <a:p>
            <a:pPr marR="0" algn="l" rtl="0"/>
            <a:r>
              <a:rPr lang="en-US" sz="1200" b="1" i="0" u="none" strike="noStrike" baseline="0" dirty="0">
                <a:solidFill>
                  <a:schemeClr val="tx1"/>
                </a:solidFill>
                <a:latin typeface="+mn-lt"/>
              </a:rPr>
              <a:t>Titus 1:7-14 </a:t>
            </a:r>
            <a:r>
              <a:rPr lang="en-US" sz="1200" b="0" i="1" u="none" strike="noStrike" baseline="0" dirty="0">
                <a:solidFill>
                  <a:schemeClr val="tx1"/>
                </a:solidFill>
                <a:latin typeface="+mn-lt"/>
              </a:rPr>
              <a:t> For a bishop must be blameless, as a steward of God, not self-willed, not quick-tempered, not given to wine, not violent, not greedy for money,  (8)  but hospitable, a lover of what is good, sober-minded, just, holy, self-controlled,  (9)  </a:t>
            </a:r>
            <a:r>
              <a:rPr lang="en-US" sz="1200" b="1" i="1" u="none" strike="noStrike" baseline="0" dirty="0">
                <a:solidFill>
                  <a:schemeClr val="tx1"/>
                </a:solidFill>
                <a:latin typeface="+mn-lt"/>
              </a:rPr>
              <a:t>holding fast the faithful word as he has been taught, that he may be able, by sound doctrine, both to exhort and convict those who contradict</a:t>
            </a:r>
            <a:r>
              <a:rPr lang="en-US" sz="1200" b="0" i="1" u="none" strike="noStrike" baseline="0" dirty="0">
                <a:solidFill>
                  <a:schemeClr val="tx1"/>
                </a:solidFill>
                <a:latin typeface="+mn-lt"/>
              </a:rPr>
              <a:t>.  (10)  For there are many insubordinate, both idle talkers and deceivers, especially those of the circumcision,  (11)  </a:t>
            </a:r>
            <a:r>
              <a:rPr lang="en-US" sz="1200" b="1" i="1" u="none" strike="noStrike" baseline="0" dirty="0">
                <a:solidFill>
                  <a:schemeClr val="tx1"/>
                </a:solidFill>
                <a:latin typeface="+mn-lt"/>
              </a:rPr>
              <a:t>whose mouths must be stopped</a:t>
            </a:r>
            <a:r>
              <a:rPr lang="en-US" sz="1200" b="0" i="1" u="none" strike="noStrike" baseline="0" dirty="0">
                <a:solidFill>
                  <a:schemeClr val="tx1"/>
                </a:solidFill>
                <a:latin typeface="+mn-lt"/>
              </a:rPr>
              <a:t>, who subvert whole households, teaching things which they ought not, for the sake of dishonest gain.  (12)  One of them, a prophet of their own, said, "Cretans are always liars, evil beasts, lazy gluttons."  (13)  This testimony is true. </a:t>
            </a:r>
            <a:r>
              <a:rPr lang="en-US" sz="1200" b="1" i="1" u="none" strike="noStrike" baseline="0" dirty="0">
                <a:solidFill>
                  <a:schemeClr val="tx1"/>
                </a:solidFill>
                <a:latin typeface="+mn-lt"/>
              </a:rPr>
              <a:t>Therefore rebuke them sharply</a:t>
            </a:r>
            <a:r>
              <a:rPr lang="en-US" sz="1200" b="0" i="1" u="none" strike="noStrike" baseline="0" dirty="0">
                <a:solidFill>
                  <a:schemeClr val="tx1"/>
                </a:solidFill>
                <a:latin typeface="+mn-lt"/>
              </a:rPr>
              <a:t>, that they may be sound in the faith,  (14)  not giving heed to Jewish fables and commandments of men who turn from the truth.</a:t>
            </a:r>
            <a:endParaRPr lang="en-US" sz="1200" b="0" i="0" u="none" strike="noStrike" baseline="0" dirty="0">
              <a:solidFill>
                <a:schemeClr val="tx1"/>
              </a:solidFill>
              <a:latin typeface="+mn-lt"/>
            </a:endParaRPr>
          </a:p>
          <a:p>
            <a:pPr marR="0" lvl="2" algn="l" rtl="0">
              <a:buFont typeface="Symbol" panose="05050102010706020507" pitchFamily="18" charset="2"/>
              <a:buChar char="·"/>
            </a:pPr>
            <a:r>
              <a:rPr lang="en-US" sz="1200" b="0" i="0" u="none" strike="noStrike" baseline="0" dirty="0">
                <a:solidFill>
                  <a:schemeClr val="tx1"/>
                </a:solidFill>
                <a:latin typeface="+mn-lt"/>
              </a:rPr>
              <a:t>The Bible consistently notes the danger of error, and the need to spare God's people from its evil influence</a:t>
            </a:r>
          </a:p>
          <a:p>
            <a:pPr marR="0" lvl="1" algn="l" rtl="0">
              <a:buFont typeface="Symbol" panose="05050102010706020507" pitchFamily="18" charset="2"/>
              <a:buChar char="·"/>
            </a:pPr>
            <a:r>
              <a:rPr lang="en-US" sz="1200" b="0" i="0" u="none" strike="noStrike" baseline="0" dirty="0">
                <a:solidFill>
                  <a:schemeClr val="tx1"/>
                </a:solidFill>
                <a:latin typeface="+mn-lt"/>
              </a:rPr>
              <a:t>This is why we are not supposed to have fellowship with the False Teacher</a:t>
            </a:r>
          </a:p>
          <a:p>
            <a:pPr marR="0" lvl="4" algn="l" rtl="0">
              <a:buFont typeface="Symbol" panose="05050102010706020507" pitchFamily="18" charset="2"/>
              <a:buChar char="·"/>
            </a:pPr>
            <a:r>
              <a:rPr lang="en-US" sz="1200" b="0" i="0" u="none" strike="noStrike" baseline="0" dirty="0">
                <a:solidFill>
                  <a:schemeClr val="tx1"/>
                </a:solidFill>
                <a:latin typeface="+mn-lt"/>
              </a:rPr>
              <a:t>Identified here - sharing (</a:t>
            </a:r>
            <a:r>
              <a:rPr lang="en-US" sz="1200" b="0" i="0" u="none" strike="noStrike" baseline="0" dirty="0" err="1">
                <a:solidFill>
                  <a:schemeClr val="tx1"/>
                </a:solidFill>
                <a:latin typeface="+mn-lt"/>
              </a:rPr>
              <a:t>koinoneo</a:t>
            </a:r>
            <a:r>
              <a:rPr lang="en-US" sz="1200" b="0" i="0" u="none" strike="noStrike" baseline="0" dirty="0">
                <a:solidFill>
                  <a:schemeClr val="tx1"/>
                </a:solidFill>
                <a:latin typeface="+mn-lt"/>
              </a:rPr>
              <a:t>) KJV - partaker "</a:t>
            </a:r>
            <a:r>
              <a:rPr lang="en-US" sz="1200" b="0" i="1" u="none" strike="noStrike" baseline="0" dirty="0">
                <a:solidFill>
                  <a:schemeClr val="tx1"/>
                </a:solidFill>
                <a:latin typeface="+mn-lt"/>
              </a:rPr>
              <a:t>in his evil deeds"</a:t>
            </a:r>
          </a:p>
          <a:p>
            <a:pPr marR="0" lvl="4" algn="l" rtl="0">
              <a:buFont typeface="Symbol" panose="05050102010706020507" pitchFamily="18" charset="2"/>
              <a:buChar char="·"/>
            </a:pPr>
            <a:r>
              <a:rPr lang="en-US" sz="1200" b="0" i="1" u="none" strike="noStrike" baseline="0" dirty="0">
                <a:solidFill>
                  <a:schemeClr val="tx1"/>
                </a:solidFill>
                <a:latin typeface="+mn-lt"/>
              </a:rPr>
              <a:t>Notice the consequence of error accepted</a:t>
            </a:r>
          </a:p>
          <a:p>
            <a:pPr marR="0" algn="l" rtl="0"/>
            <a:r>
              <a:rPr lang="en-US" sz="1200" b="1" i="0" u="none" strike="noStrike" baseline="0" dirty="0">
                <a:solidFill>
                  <a:schemeClr val="tx1"/>
                </a:solidFill>
                <a:latin typeface="+mn-lt"/>
              </a:rPr>
              <a:t>Jude 16 </a:t>
            </a:r>
            <a:r>
              <a:rPr lang="en-US" sz="1200" b="0" i="1" u="none" strike="noStrike" baseline="0" dirty="0">
                <a:solidFill>
                  <a:schemeClr val="tx1"/>
                </a:solidFill>
                <a:latin typeface="+mn-lt"/>
              </a:rPr>
              <a:t> These are grumblers, complainers, walking according to their own lusts; and </a:t>
            </a:r>
            <a:r>
              <a:rPr lang="en-US" sz="1200" b="1" i="1" u="none" strike="noStrike" baseline="0" dirty="0">
                <a:solidFill>
                  <a:schemeClr val="tx1"/>
                </a:solidFill>
                <a:latin typeface="+mn-lt"/>
              </a:rPr>
              <a:t>they mouth great swelling words</a:t>
            </a:r>
            <a:r>
              <a:rPr lang="en-US" sz="1200" b="0" i="1" u="none" strike="noStrike" baseline="0" dirty="0">
                <a:solidFill>
                  <a:schemeClr val="tx1"/>
                </a:solidFill>
                <a:latin typeface="+mn-lt"/>
              </a:rPr>
              <a:t>, </a:t>
            </a:r>
            <a:r>
              <a:rPr lang="en-US" sz="1200" b="1" i="1" u="none" strike="noStrike" baseline="0" dirty="0">
                <a:solidFill>
                  <a:schemeClr val="tx1"/>
                </a:solidFill>
                <a:latin typeface="+mn-lt"/>
              </a:rPr>
              <a:t>flattering people to gain advantage</a:t>
            </a:r>
            <a:r>
              <a:rPr lang="en-US" sz="1200" b="0" i="1" u="none" strike="noStrike" baseline="0" dirty="0">
                <a:solidFill>
                  <a:schemeClr val="tx1"/>
                </a:solidFill>
                <a:latin typeface="+mn-lt"/>
              </a:rPr>
              <a:t>.</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Ephesians 4:14-15  [The purpose of the apostles, prophets, evangelists, pastors and teachers] </a:t>
            </a:r>
            <a:r>
              <a:rPr lang="en-US" sz="1200" b="0" i="0" u="none" strike="noStrike" baseline="0" dirty="0">
                <a:solidFill>
                  <a:schemeClr val="tx1"/>
                </a:solidFill>
                <a:latin typeface="+mn-lt"/>
              </a:rPr>
              <a:t> </a:t>
            </a:r>
            <a:r>
              <a:rPr lang="en-US" sz="1200" b="0" i="1" u="none" strike="noStrike" baseline="0" dirty="0">
                <a:solidFill>
                  <a:schemeClr val="tx1"/>
                </a:solidFill>
                <a:latin typeface="+mn-lt"/>
              </a:rPr>
              <a:t>that we should no longer be children, tossed to and </a:t>
            </a:r>
            <a:r>
              <a:rPr lang="en-US" sz="1200" b="0" i="1" u="none" strike="noStrike" baseline="0" dirty="0" err="1">
                <a:solidFill>
                  <a:schemeClr val="tx1"/>
                </a:solidFill>
                <a:latin typeface="+mn-lt"/>
              </a:rPr>
              <a:t>fro</a:t>
            </a:r>
            <a:r>
              <a:rPr lang="en-US" sz="1200" b="0" i="1" u="none" strike="noStrike" baseline="0" dirty="0">
                <a:solidFill>
                  <a:schemeClr val="tx1"/>
                </a:solidFill>
                <a:latin typeface="+mn-lt"/>
              </a:rPr>
              <a:t> and carried about with every wind of doctrine, by the trickery of men, in the cunning craftiness of deceitful plotting,  (15)  but, speaking the truth in love, may grow up in all things into Him who is the head—Christ—</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1C8AE592-02D6-4945-946D-81F822094116}" type="slidenum">
              <a:rPr lang="en-US" smtClean="0"/>
              <a:t>2</a:t>
            </a:fld>
            <a:endParaRPr lang="en-US"/>
          </a:p>
        </p:txBody>
      </p:sp>
    </p:spTree>
    <p:extLst>
      <p:ext uri="{BB962C8B-B14F-4D97-AF65-F5344CB8AC3E}">
        <p14:creationId xmlns:p14="http://schemas.microsoft.com/office/powerpoint/2010/main" val="2524415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buSzPts val="2200"/>
              <a:buFont typeface="Symbol" panose="05050102010706020507" pitchFamily="18" charset="2"/>
              <a:buNone/>
            </a:pPr>
            <a:r>
              <a:rPr lang="en-US" sz="1200" b="1" i="0" u="none" strike="noStrike" baseline="0" dirty="0">
                <a:solidFill>
                  <a:schemeClr val="tx1"/>
                </a:solidFill>
                <a:latin typeface="+mn-lt"/>
              </a:rPr>
              <a:t>CONCLUSION:</a:t>
            </a:r>
          </a:p>
          <a:p>
            <a:pPr marR="0" algn="l" rtl="0">
              <a:buSzPts val="2200"/>
              <a:buFont typeface="Symbol" panose="05050102010706020507" pitchFamily="18" charset="2"/>
              <a:buChar char="·"/>
            </a:pPr>
            <a:r>
              <a:rPr lang="en-US" sz="1200" b="1" i="0" u="none" strike="noStrike" baseline="0" dirty="0">
                <a:solidFill>
                  <a:schemeClr val="tx1"/>
                </a:solidFill>
                <a:latin typeface="+mn-lt"/>
              </a:rPr>
              <a:t>John did not like dealing with many things through paper and ink</a:t>
            </a:r>
          </a:p>
          <a:p>
            <a:pPr marR="0" lvl="1" algn="l" rtl="0">
              <a:buFont typeface="Symbol" panose="05050102010706020507" pitchFamily="18" charset="2"/>
              <a:buChar char="·"/>
            </a:pPr>
            <a:r>
              <a:rPr lang="en-US" sz="1200" b="0" i="0" u="none" strike="noStrike" baseline="0" dirty="0">
                <a:solidFill>
                  <a:schemeClr val="tx1"/>
                </a:solidFill>
                <a:latin typeface="+mn-lt"/>
              </a:rPr>
              <a:t>He wanted to come talk to them face to face!</a:t>
            </a:r>
          </a:p>
          <a:p>
            <a:pPr marR="0" algn="l" rtl="0">
              <a:buSzPts val="2200"/>
              <a:buFont typeface="Symbol" panose="05050102010706020507" pitchFamily="18" charset="2"/>
              <a:buChar char="·"/>
            </a:pPr>
            <a:r>
              <a:rPr lang="en-US" sz="1200" b="1" i="0" u="none" strike="noStrike" baseline="0" dirty="0">
                <a:solidFill>
                  <a:schemeClr val="tx1"/>
                </a:solidFill>
                <a:latin typeface="+mn-lt"/>
              </a:rPr>
              <a:t>This is the best way to handle any situation, but especially difficult ones</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We are thankful that we have John's words</a:t>
            </a:r>
          </a:p>
          <a:p>
            <a:pPr marR="0" algn="l" rtl="0">
              <a:buFont typeface="Symbol" panose="05050102010706020507" pitchFamily="18" charset="2"/>
              <a:buChar char="·"/>
            </a:pPr>
            <a:r>
              <a:rPr lang="en-US" sz="1200" b="1" i="0" u="none" strike="noStrike" baseline="0" dirty="0">
                <a:solidFill>
                  <a:schemeClr val="tx1"/>
                </a:solidFill>
                <a:latin typeface="+mn-lt"/>
              </a:rPr>
              <a:t>But, remember, most of us need and benefit from the personal touch</a:t>
            </a:r>
            <a:endParaRPr lang="en-US" sz="1200" b="0" i="0" u="none" strike="noStrike" baseline="0" dirty="0">
              <a:solidFill>
                <a:schemeClr val="tx1"/>
              </a:solidFill>
              <a:latin typeface="+mn-lt"/>
            </a:endParaRPr>
          </a:p>
          <a:p>
            <a:pPr marR="0" lvl="2" algn="l" rtl="0">
              <a:buFont typeface="Symbol" panose="05050102010706020507" pitchFamily="18" charset="2"/>
              <a:buChar char="·"/>
            </a:pPr>
            <a:r>
              <a:rPr lang="en-US" sz="1200" b="0" i="0" u="none" strike="noStrike" baseline="0" dirty="0">
                <a:solidFill>
                  <a:schemeClr val="tx1"/>
                </a:solidFill>
                <a:latin typeface="+mn-lt"/>
              </a:rPr>
              <a:t>During conflict, discouragement, illness, loss, rejoicing!, etc.</a:t>
            </a:r>
          </a:p>
          <a:p>
            <a:pPr>
              <a:buFont typeface="Symbol" panose="05050102010706020507" pitchFamily="18" charset="2"/>
              <a:buChar char="·"/>
            </a:pPr>
            <a:r>
              <a:rPr lang="en-US" sz="1200" b="0" i="0" u="none" strike="noStrike" baseline="0" dirty="0">
                <a:solidFill>
                  <a:schemeClr val="tx1"/>
                </a:solidFill>
                <a:latin typeface="+mn-lt"/>
              </a:rPr>
              <a:t>Remember, we are brethren, and we are to love each other!</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1C8AE592-02D6-4945-946D-81F822094116}" type="slidenum">
              <a:rPr lang="en-US" smtClean="0"/>
              <a:t>3</a:t>
            </a:fld>
            <a:endParaRPr lang="en-US"/>
          </a:p>
        </p:txBody>
      </p:sp>
    </p:spTree>
    <p:extLst>
      <p:ext uri="{BB962C8B-B14F-4D97-AF65-F5344CB8AC3E}">
        <p14:creationId xmlns:p14="http://schemas.microsoft.com/office/powerpoint/2010/main" val="2837817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45E96-2C56-1806-1BD0-86442FE823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5A4339-D409-CE14-2614-AA83312DB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FE9D23-B149-0104-3C26-15EACAD8E16A}"/>
              </a:ext>
            </a:extLst>
          </p:cNvPr>
          <p:cNvSpPr>
            <a:spLocks noGrp="1"/>
          </p:cNvSpPr>
          <p:nvPr>
            <p:ph type="dt" sz="half" idx="10"/>
          </p:nvPr>
        </p:nvSpPr>
        <p:spPr/>
        <p:txBody>
          <a:bodyPr/>
          <a:lstStyle/>
          <a:p>
            <a:fld id="{E43B7246-9896-41DA-BD61-18FFCE269348}" type="datetimeFigureOut">
              <a:rPr lang="en-US" smtClean="0"/>
              <a:t>11/19/2024</a:t>
            </a:fld>
            <a:endParaRPr lang="en-US"/>
          </a:p>
        </p:txBody>
      </p:sp>
      <p:sp>
        <p:nvSpPr>
          <p:cNvPr id="5" name="Footer Placeholder 4">
            <a:extLst>
              <a:ext uri="{FF2B5EF4-FFF2-40B4-BE49-F238E27FC236}">
                <a16:creationId xmlns:a16="http://schemas.microsoft.com/office/drawing/2014/main" id="{D4993493-E1B6-5DD7-E656-EB7C9F470F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8F642-00D3-9D3D-9C41-CA3AF5D6C72E}"/>
              </a:ext>
            </a:extLst>
          </p:cNvPr>
          <p:cNvSpPr>
            <a:spLocks noGrp="1"/>
          </p:cNvSpPr>
          <p:nvPr>
            <p:ph type="sldNum" sz="quarter" idx="12"/>
          </p:nvPr>
        </p:nvSpPr>
        <p:spPr/>
        <p:txBody>
          <a:bodyPr/>
          <a:lstStyle/>
          <a:p>
            <a:fld id="{A280ED0F-5EDF-4565-A4FE-86B86B132DA2}" type="slidenum">
              <a:rPr lang="en-US" smtClean="0"/>
              <a:t>‹#›</a:t>
            </a:fld>
            <a:endParaRPr lang="en-US"/>
          </a:p>
        </p:txBody>
      </p:sp>
    </p:spTree>
    <p:extLst>
      <p:ext uri="{BB962C8B-B14F-4D97-AF65-F5344CB8AC3E}">
        <p14:creationId xmlns:p14="http://schemas.microsoft.com/office/powerpoint/2010/main" val="2794043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FF754-E283-E113-6E07-7B727C6581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B97704-FE94-59ED-E930-938AE7D886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DB1A0-161A-5FFD-FA94-E1CC71062A36}"/>
              </a:ext>
            </a:extLst>
          </p:cNvPr>
          <p:cNvSpPr>
            <a:spLocks noGrp="1"/>
          </p:cNvSpPr>
          <p:nvPr>
            <p:ph type="dt" sz="half" idx="10"/>
          </p:nvPr>
        </p:nvSpPr>
        <p:spPr/>
        <p:txBody>
          <a:bodyPr/>
          <a:lstStyle/>
          <a:p>
            <a:fld id="{E43B7246-9896-41DA-BD61-18FFCE269348}" type="datetimeFigureOut">
              <a:rPr lang="en-US" smtClean="0"/>
              <a:t>11/19/2024</a:t>
            </a:fld>
            <a:endParaRPr lang="en-US"/>
          </a:p>
        </p:txBody>
      </p:sp>
      <p:sp>
        <p:nvSpPr>
          <p:cNvPr id="5" name="Footer Placeholder 4">
            <a:extLst>
              <a:ext uri="{FF2B5EF4-FFF2-40B4-BE49-F238E27FC236}">
                <a16:creationId xmlns:a16="http://schemas.microsoft.com/office/drawing/2014/main" id="{8FB44F3C-D5F4-A3CC-0927-086D24E12F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3DEFC4-DF6B-93C6-3BF5-A99E2109A0B8}"/>
              </a:ext>
            </a:extLst>
          </p:cNvPr>
          <p:cNvSpPr>
            <a:spLocks noGrp="1"/>
          </p:cNvSpPr>
          <p:nvPr>
            <p:ph type="sldNum" sz="quarter" idx="12"/>
          </p:nvPr>
        </p:nvSpPr>
        <p:spPr/>
        <p:txBody>
          <a:bodyPr/>
          <a:lstStyle/>
          <a:p>
            <a:fld id="{A280ED0F-5EDF-4565-A4FE-86B86B132DA2}" type="slidenum">
              <a:rPr lang="en-US" smtClean="0"/>
              <a:t>‹#›</a:t>
            </a:fld>
            <a:endParaRPr lang="en-US"/>
          </a:p>
        </p:txBody>
      </p:sp>
    </p:spTree>
    <p:extLst>
      <p:ext uri="{BB962C8B-B14F-4D97-AF65-F5344CB8AC3E}">
        <p14:creationId xmlns:p14="http://schemas.microsoft.com/office/powerpoint/2010/main" val="1048652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2EAB9D-7120-5AEB-CD80-C7395473AF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7ECB7C-506D-E113-9C5F-A35CF16D31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C12843-54F9-6148-EF92-8AFAFE436588}"/>
              </a:ext>
            </a:extLst>
          </p:cNvPr>
          <p:cNvSpPr>
            <a:spLocks noGrp="1"/>
          </p:cNvSpPr>
          <p:nvPr>
            <p:ph type="dt" sz="half" idx="10"/>
          </p:nvPr>
        </p:nvSpPr>
        <p:spPr/>
        <p:txBody>
          <a:bodyPr/>
          <a:lstStyle/>
          <a:p>
            <a:fld id="{E43B7246-9896-41DA-BD61-18FFCE269348}" type="datetimeFigureOut">
              <a:rPr lang="en-US" smtClean="0"/>
              <a:t>11/19/2024</a:t>
            </a:fld>
            <a:endParaRPr lang="en-US"/>
          </a:p>
        </p:txBody>
      </p:sp>
      <p:sp>
        <p:nvSpPr>
          <p:cNvPr id="5" name="Footer Placeholder 4">
            <a:extLst>
              <a:ext uri="{FF2B5EF4-FFF2-40B4-BE49-F238E27FC236}">
                <a16:creationId xmlns:a16="http://schemas.microsoft.com/office/drawing/2014/main" id="{A1B4C806-709A-B0F2-B2C8-2CD19D44C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92B037-6D82-5FBE-BC5B-D5629FF80282}"/>
              </a:ext>
            </a:extLst>
          </p:cNvPr>
          <p:cNvSpPr>
            <a:spLocks noGrp="1"/>
          </p:cNvSpPr>
          <p:nvPr>
            <p:ph type="sldNum" sz="quarter" idx="12"/>
          </p:nvPr>
        </p:nvSpPr>
        <p:spPr/>
        <p:txBody>
          <a:bodyPr/>
          <a:lstStyle/>
          <a:p>
            <a:fld id="{A280ED0F-5EDF-4565-A4FE-86B86B132DA2}" type="slidenum">
              <a:rPr lang="en-US" smtClean="0"/>
              <a:t>‹#›</a:t>
            </a:fld>
            <a:endParaRPr lang="en-US"/>
          </a:p>
        </p:txBody>
      </p:sp>
    </p:spTree>
    <p:extLst>
      <p:ext uri="{BB962C8B-B14F-4D97-AF65-F5344CB8AC3E}">
        <p14:creationId xmlns:p14="http://schemas.microsoft.com/office/powerpoint/2010/main" val="302896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85CFD-350A-788B-AAE6-B2A677755C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33A69E-2E28-B782-F546-8F5173428D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57BAE-5704-8C55-D984-9E465E79FFDA}"/>
              </a:ext>
            </a:extLst>
          </p:cNvPr>
          <p:cNvSpPr>
            <a:spLocks noGrp="1"/>
          </p:cNvSpPr>
          <p:nvPr>
            <p:ph type="dt" sz="half" idx="10"/>
          </p:nvPr>
        </p:nvSpPr>
        <p:spPr/>
        <p:txBody>
          <a:bodyPr/>
          <a:lstStyle/>
          <a:p>
            <a:fld id="{E43B7246-9896-41DA-BD61-18FFCE269348}" type="datetimeFigureOut">
              <a:rPr lang="en-US" smtClean="0"/>
              <a:t>11/19/2024</a:t>
            </a:fld>
            <a:endParaRPr lang="en-US"/>
          </a:p>
        </p:txBody>
      </p:sp>
      <p:sp>
        <p:nvSpPr>
          <p:cNvPr id="5" name="Footer Placeholder 4">
            <a:extLst>
              <a:ext uri="{FF2B5EF4-FFF2-40B4-BE49-F238E27FC236}">
                <a16:creationId xmlns:a16="http://schemas.microsoft.com/office/drawing/2014/main" id="{0135F57E-8A7E-3208-08D0-1C424FA6F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6314B2-A424-1931-81DF-D52068BF517C}"/>
              </a:ext>
            </a:extLst>
          </p:cNvPr>
          <p:cNvSpPr>
            <a:spLocks noGrp="1"/>
          </p:cNvSpPr>
          <p:nvPr>
            <p:ph type="sldNum" sz="quarter" idx="12"/>
          </p:nvPr>
        </p:nvSpPr>
        <p:spPr/>
        <p:txBody>
          <a:bodyPr/>
          <a:lstStyle/>
          <a:p>
            <a:fld id="{A280ED0F-5EDF-4565-A4FE-86B86B132DA2}" type="slidenum">
              <a:rPr lang="en-US" smtClean="0"/>
              <a:t>‹#›</a:t>
            </a:fld>
            <a:endParaRPr lang="en-US"/>
          </a:p>
        </p:txBody>
      </p:sp>
    </p:spTree>
    <p:extLst>
      <p:ext uri="{BB962C8B-B14F-4D97-AF65-F5344CB8AC3E}">
        <p14:creationId xmlns:p14="http://schemas.microsoft.com/office/powerpoint/2010/main" val="2505928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0F884-FA98-BC79-AB25-850E29B17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0A75DF-E771-AA07-023B-02B0D88AC5B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9ED9BA-4238-5C75-1D10-826F7854EA7B}"/>
              </a:ext>
            </a:extLst>
          </p:cNvPr>
          <p:cNvSpPr>
            <a:spLocks noGrp="1"/>
          </p:cNvSpPr>
          <p:nvPr>
            <p:ph type="dt" sz="half" idx="10"/>
          </p:nvPr>
        </p:nvSpPr>
        <p:spPr/>
        <p:txBody>
          <a:bodyPr/>
          <a:lstStyle/>
          <a:p>
            <a:fld id="{E43B7246-9896-41DA-BD61-18FFCE269348}" type="datetimeFigureOut">
              <a:rPr lang="en-US" smtClean="0"/>
              <a:t>11/19/2024</a:t>
            </a:fld>
            <a:endParaRPr lang="en-US"/>
          </a:p>
        </p:txBody>
      </p:sp>
      <p:sp>
        <p:nvSpPr>
          <p:cNvPr id="5" name="Footer Placeholder 4">
            <a:extLst>
              <a:ext uri="{FF2B5EF4-FFF2-40B4-BE49-F238E27FC236}">
                <a16:creationId xmlns:a16="http://schemas.microsoft.com/office/drawing/2014/main" id="{846C6F18-08F0-52CF-11A0-080F533858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C0E94-6141-0658-DF8C-0A8FE88D5F81}"/>
              </a:ext>
            </a:extLst>
          </p:cNvPr>
          <p:cNvSpPr>
            <a:spLocks noGrp="1"/>
          </p:cNvSpPr>
          <p:nvPr>
            <p:ph type="sldNum" sz="quarter" idx="12"/>
          </p:nvPr>
        </p:nvSpPr>
        <p:spPr/>
        <p:txBody>
          <a:bodyPr/>
          <a:lstStyle/>
          <a:p>
            <a:fld id="{A280ED0F-5EDF-4565-A4FE-86B86B132DA2}" type="slidenum">
              <a:rPr lang="en-US" smtClean="0"/>
              <a:t>‹#›</a:t>
            </a:fld>
            <a:endParaRPr lang="en-US"/>
          </a:p>
        </p:txBody>
      </p:sp>
    </p:spTree>
    <p:extLst>
      <p:ext uri="{BB962C8B-B14F-4D97-AF65-F5344CB8AC3E}">
        <p14:creationId xmlns:p14="http://schemas.microsoft.com/office/powerpoint/2010/main" val="2842503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EB6F5-71B0-CF21-451D-A494D10B9E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EF2A3E-FFC1-17B2-E2FB-93249A134B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319DCD-6669-7F16-8864-E0FAB0DB75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4B9E52-1AEC-B44F-C1B8-7DE9044B7797}"/>
              </a:ext>
            </a:extLst>
          </p:cNvPr>
          <p:cNvSpPr>
            <a:spLocks noGrp="1"/>
          </p:cNvSpPr>
          <p:nvPr>
            <p:ph type="dt" sz="half" idx="10"/>
          </p:nvPr>
        </p:nvSpPr>
        <p:spPr/>
        <p:txBody>
          <a:bodyPr/>
          <a:lstStyle/>
          <a:p>
            <a:fld id="{E43B7246-9896-41DA-BD61-18FFCE269348}" type="datetimeFigureOut">
              <a:rPr lang="en-US" smtClean="0"/>
              <a:t>11/19/2024</a:t>
            </a:fld>
            <a:endParaRPr lang="en-US"/>
          </a:p>
        </p:txBody>
      </p:sp>
      <p:sp>
        <p:nvSpPr>
          <p:cNvPr id="6" name="Footer Placeholder 5">
            <a:extLst>
              <a:ext uri="{FF2B5EF4-FFF2-40B4-BE49-F238E27FC236}">
                <a16:creationId xmlns:a16="http://schemas.microsoft.com/office/drawing/2014/main" id="{CB8A5710-184B-3841-E0BA-B3B5D99332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5A43ED-ABF3-7077-7106-C1076F510759}"/>
              </a:ext>
            </a:extLst>
          </p:cNvPr>
          <p:cNvSpPr>
            <a:spLocks noGrp="1"/>
          </p:cNvSpPr>
          <p:nvPr>
            <p:ph type="sldNum" sz="quarter" idx="12"/>
          </p:nvPr>
        </p:nvSpPr>
        <p:spPr/>
        <p:txBody>
          <a:bodyPr/>
          <a:lstStyle/>
          <a:p>
            <a:fld id="{A280ED0F-5EDF-4565-A4FE-86B86B132DA2}" type="slidenum">
              <a:rPr lang="en-US" smtClean="0"/>
              <a:t>‹#›</a:t>
            </a:fld>
            <a:endParaRPr lang="en-US"/>
          </a:p>
        </p:txBody>
      </p:sp>
    </p:spTree>
    <p:extLst>
      <p:ext uri="{BB962C8B-B14F-4D97-AF65-F5344CB8AC3E}">
        <p14:creationId xmlns:p14="http://schemas.microsoft.com/office/powerpoint/2010/main" val="629654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C209B-EA5F-045D-8CE9-51B1A49209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D82FCF-6577-A9BB-3693-01065BADC2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60EA5E-616F-C22A-1302-577E5A18D9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21582D-4FDF-1291-0F4A-DC3B53FBDF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60F7C4-C56E-2646-33A7-08CFF57701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8D933A-446A-D94A-F252-5DD9DF7FB417}"/>
              </a:ext>
            </a:extLst>
          </p:cNvPr>
          <p:cNvSpPr>
            <a:spLocks noGrp="1"/>
          </p:cNvSpPr>
          <p:nvPr>
            <p:ph type="dt" sz="half" idx="10"/>
          </p:nvPr>
        </p:nvSpPr>
        <p:spPr/>
        <p:txBody>
          <a:bodyPr/>
          <a:lstStyle/>
          <a:p>
            <a:fld id="{E43B7246-9896-41DA-BD61-18FFCE269348}" type="datetimeFigureOut">
              <a:rPr lang="en-US" smtClean="0"/>
              <a:t>11/19/2024</a:t>
            </a:fld>
            <a:endParaRPr lang="en-US"/>
          </a:p>
        </p:txBody>
      </p:sp>
      <p:sp>
        <p:nvSpPr>
          <p:cNvPr id="8" name="Footer Placeholder 7">
            <a:extLst>
              <a:ext uri="{FF2B5EF4-FFF2-40B4-BE49-F238E27FC236}">
                <a16:creationId xmlns:a16="http://schemas.microsoft.com/office/drawing/2014/main" id="{7A74F13C-192D-23B3-35AE-0E9BBC5CF2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86AFB-33B8-7814-0161-686C36DB5D59}"/>
              </a:ext>
            </a:extLst>
          </p:cNvPr>
          <p:cNvSpPr>
            <a:spLocks noGrp="1"/>
          </p:cNvSpPr>
          <p:nvPr>
            <p:ph type="sldNum" sz="quarter" idx="12"/>
          </p:nvPr>
        </p:nvSpPr>
        <p:spPr/>
        <p:txBody>
          <a:bodyPr/>
          <a:lstStyle/>
          <a:p>
            <a:fld id="{A280ED0F-5EDF-4565-A4FE-86B86B132DA2}" type="slidenum">
              <a:rPr lang="en-US" smtClean="0"/>
              <a:t>‹#›</a:t>
            </a:fld>
            <a:endParaRPr lang="en-US"/>
          </a:p>
        </p:txBody>
      </p:sp>
    </p:spTree>
    <p:extLst>
      <p:ext uri="{BB962C8B-B14F-4D97-AF65-F5344CB8AC3E}">
        <p14:creationId xmlns:p14="http://schemas.microsoft.com/office/powerpoint/2010/main" val="890028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390C0-9ACD-53BA-5BFF-A20F258ABF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62B51C-8E7B-71BF-11C5-ECAD00AE43F4}"/>
              </a:ext>
            </a:extLst>
          </p:cNvPr>
          <p:cNvSpPr>
            <a:spLocks noGrp="1"/>
          </p:cNvSpPr>
          <p:nvPr>
            <p:ph type="dt" sz="half" idx="10"/>
          </p:nvPr>
        </p:nvSpPr>
        <p:spPr/>
        <p:txBody>
          <a:bodyPr/>
          <a:lstStyle/>
          <a:p>
            <a:fld id="{E43B7246-9896-41DA-BD61-18FFCE269348}" type="datetimeFigureOut">
              <a:rPr lang="en-US" smtClean="0"/>
              <a:t>11/19/2024</a:t>
            </a:fld>
            <a:endParaRPr lang="en-US"/>
          </a:p>
        </p:txBody>
      </p:sp>
      <p:sp>
        <p:nvSpPr>
          <p:cNvPr id="4" name="Footer Placeholder 3">
            <a:extLst>
              <a:ext uri="{FF2B5EF4-FFF2-40B4-BE49-F238E27FC236}">
                <a16:creationId xmlns:a16="http://schemas.microsoft.com/office/drawing/2014/main" id="{62C9A2CC-82E2-0593-30E6-D1D9AEEF37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229E2B-0E8D-50F5-DA52-680422ECE5F6}"/>
              </a:ext>
            </a:extLst>
          </p:cNvPr>
          <p:cNvSpPr>
            <a:spLocks noGrp="1"/>
          </p:cNvSpPr>
          <p:nvPr>
            <p:ph type="sldNum" sz="quarter" idx="12"/>
          </p:nvPr>
        </p:nvSpPr>
        <p:spPr/>
        <p:txBody>
          <a:bodyPr/>
          <a:lstStyle/>
          <a:p>
            <a:fld id="{A280ED0F-5EDF-4565-A4FE-86B86B132DA2}" type="slidenum">
              <a:rPr lang="en-US" smtClean="0"/>
              <a:t>‹#›</a:t>
            </a:fld>
            <a:endParaRPr lang="en-US"/>
          </a:p>
        </p:txBody>
      </p:sp>
    </p:spTree>
    <p:extLst>
      <p:ext uri="{BB962C8B-B14F-4D97-AF65-F5344CB8AC3E}">
        <p14:creationId xmlns:p14="http://schemas.microsoft.com/office/powerpoint/2010/main" val="226637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2BE229-247D-4406-09AC-4722C8419776}"/>
              </a:ext>
            </a:extLst>
          </p:cNvPr>
          <p:cNvSpPr>
            <a:spLocks noGrp="1"/>
          </p:cNvSpPr>
          <p:nvPr>
            <p:ph type="dt" sz="half" idx="10"/>
          </p:nvPr>
        </p:nvSpPr>
        <p:spPr/>
        <p:txBody>
          <a:bodyPr/>
          <a:lstStyle/>
          <a:p>
            <a:fld id="{E43B7246-9896-41DA-BD61-18FFCE269348}" type="datetimeFigureOut">
              <a:rPr lang="en-US" smtClean="0"/>
              <a:t>11/19/2024</a:t>
            </a:fld>
            <a:endParaRPr lang="en-US"/>
          </a:p>
        </p:txBody>
      </p:sp>
      <p:sp>
        <p:nvSpPr>
          <p:cNvPr id="3" name="Footer Placeholder 2">
            <a:extLst>
              <a:ext uri="{FF2B5EF4-FFF2-40B4-BE49-F238E27FC236}">
                <a16:creationId xmlns:a16="http://schemas.microsoft.com/office/drawing/2014/main" id="{56990878-CF22-0C3B-A11F-1E3C123DF5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46D090-A437-D273-0A73-8118FFCF78AD}"/>
              </a:ext>
            </a:extLst>
          </p:cNvPr>
          <p:cNvSpPr>
            <a:spLocks noGrp="1"/>
          </p:cNvSpPr>
          <p:nvPr>
            <p:ph type="sldNum" sz="quarter" idx="12"/>
          </p:nvPr>
        </p:nvSpPr>
        <p:spPr/>
        <p:txBody>
          <a:bodyPr/>
          <a:lstStyle/>
          <a:p>
            <a:fld id="{A280ED0F-5EDF-4565-A4FE-86B86B132DA2}" type="slidenum">
              <a:rPr lang="en-US" smtClean="0"/>
              <a:t>‹#›</a:t>
            </a:fld>
            <a:endParaRPr lang="en-US"/>
          </a:p>
        </p:txBody>
      </p:sp>
    </p:spTree>
    <p:extLst>
      <p:ext uri="{BB962C8B-B14F-4D97-AF65-F5344CB8AC3E}">
        <p14:creationId xmlns:p14="http://schemas.microsoft.com/office/powerpoint/2010/main" val="3517978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A8934-12F0-C78D-400A-2D5ACC3A1C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CD4472-EADA-25E2-51A9-1F1A08730F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8DE7C6-FC74-B371-3EB6-D06E06348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A6B315-0EE4-B60B-5CDC-6D03FA71E9E6}"/>
              </a:ext>
            </a:extLst>
          </p:cNvPr>
          <p:cNvSpPr>
            <a:spLocks noGrp="1"/>
          </p:cNvSpPr>
          <p:nvPr>
            <p:ph type="dt" sz="half" idx="10"/>
          </p:nvPr>
        </p:nvSpPr>
        <p:spPr/>
        <p:txBody>
          <a:bodyPr/>
          <a:lstStyle/>
          <a:p>
            <a:fld id="{E43B7246-9896-41DA-BD61-18FFCE269348}" type="datetimeFigureOut">
              <a:rPr lang="en-US" smtClean="0"/>
              <a:t>11/19/2024</a:t>
            </a:fld>
            <a:endParaRPr lang="en-US"/>
          </a:p>
        </p:txBody>
      </p:sp>
      <p:sp>
        <p:nvSpPr>
          <p:cNvPr id="6" name="Footer Placeholder 5">
            <a:extLst>
              <a:ext uri="{FF2B5EF4-FFF2-40B4-BE49-F238E27FC236}">
                <a16:creationId xmlns:a16="http://schemas.microsoft.com/office/drawing/2014/main" id="{9A7B0C5D-8CC6-90A1-D947-1D370D567C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DC017-B95F-13F8-BC70-56FEF5784007}"/>
              </a:ext>
            </a:extLst>
          </p:cNvPr>
          <p:cNvSpPr>
            <a:spLocks noGrp="1"/>
          </p:cNvSpPr>
          <p:nvPr>
            <p:ph type="sldNum" sz="quarter" idx="12"/>
          </p:nvPr>
        </p:nvSpPr>
        <p:spPr/>
        <p:txBody>
          <a:bodyPr/>
          <a:lstStyle/>
          <a:p>
            <a:fld id="{A280ED0F-5EDF-4565-A4FE-86B86B132DA2}" type="slidenum">
              <a:rPr lang="en-US" smtClean="0"/>
              <a:t>‹#›</a:t>
            </a:fld>
            <a:endParaRPr lang="en-US"/>
          </a:p>
        </p:txBody>
      </p:sp>
    </p:spTree>
    <p:extLst>
      <p:ext uri="{BB962C8B-B14F-4D97-AF65-F5344CB8AC3E}">
        <p14:creationId xmlns:p14="http://schemas.microsoft.com/office/powerpoint/2010/main" val="234113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6FF2-0187-F02F-9223-584012FE01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AA0C54-950F-388C-D7EA-C1AC0356B5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62E60B-5C2D-E0EB-74F5-6704FCDCD9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04FB83-8C7E-885A-06F2-623C266D9F47}"/>
              </a:ext>
            </a:extLst>
          </p:cNvPr>
          <p:cNvSpPr>
            <a:spLocks noGrp="1"/>
          </p:cNvSpPr>
          <p:nvPr>
            <p:ph type="dt" sz="half" idx="10"/>
          </p:nvPr>
        </p:nvSpPr>
        <p:spPr/>
        <p:txBody>
          <a:bodyPr/>
          <a:lstStyle/>
          <a:p>
            <a:fld id="{E43B7246-9896-41DA-BD61-18FFCE269348}" type="datetimeFigureOut">
              <a:rPr lang="en-US" smtClean="0"/>
              <a:t>11/19/2024</a:t>
            </a:fld>
            <a:endParaRPr lang="en-US"/>
          </a:p>
        </p:txBody>
      </p:sp>
      <p:sp>
        <p:nvSpPr>
          <p:cNvPr id="6" name="Footer Placeholder 5">
            <a:extLst>
              <a:ext uri="{FF2B5EF4-FFF2-40B4-BE49-F238E27FC236}">
                <a16:creationId xmlns:a16="http://schemas.microsoft.com/office/drawing/2014/main" id="{89AEFACB-88C0-03BD-5AA1-0BE4EBAA31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DAEE26-4A90-9456-74A7-7DF88A3CD411}"/>
              </a:ext>
            </a:extLst>
          </p:cNvPr>
          <p:cNvSpPr>
            <a:spLocks noGrp="1"/>
          </p:cNvSpPr>
          <p:nvPr>
            <p:ph type="sldNum" sz="quarter" idx="12"/>
          </p:nvPr>
        </p:nvSpPr>
        <p:spPr/>
        <p:txBody>
          <a:bodyPr/>
          <a:lstStyle/>
          <a:p>
            <a:fld id="{A280ED0F-5EDF-4565-A4FE-86B86B132DA2}" type="slidenum">
              <a:rPr lang="en-US" smtClean="0"/>
              <a:t>‹#›</a:t>
            </a:fld>
            <a:endParaRPr lang="en-US"/>
          </a:p>
        </p:txBody>
      </p:sp>
    </p:spTree>
    <p:extLst>
      <p:ext uri="{BB962C8B-B14F-4D97-AF65-F5344CB8AC3E}">
        <p14:creationId xmlns:p14="http://schemas.microsoft.com/office/powerpoint/2010/main" val="3961912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82827B-C375-218D-C6D1-F0932E5E97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A5A1C5-6586-CBD6-9AE7-26D3A4804C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9E4CB6-2821-6979-6F3C-9273D9F48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3B7246-9896-41DA-BD61-18FFCE269348}" type="datetimeFigureOut">
              <a:rPr lang="en-US" smtClean="0"/>
              <a:t>11/19/2024</a:t>
            </a:fld>
            <a:endParaRPr lang="en-US"/>
          </a:p>
        </p:txBody>
      </p:sp>
      <p:sp>
        <p:nvSpPr>
          <p:cNvPr id="5" name="Footer Placeholder 4">
            <a:extLst>
              <a:ext uri="{FF2B5EF4-FFF2-40B4-BE49-F238E27FC236}">
                <a16:creationId xmlns:a16="http://schemas.microsoft.com/office/drawing/2014/main" id="{C965BE59-EC22-E78C-A195-3E9FE063FC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57F9925-EA69-76E0-EF95-01B703B92B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280ED0F-5EDF-4565-A4FE-86B86B132DA2}" type="slidenum">
              <a:rPr lang="en-US" smtClean="0"/>
              <a:t>‹#›</a:t>
            </a:fld>
            <a:endParaRPr lang="en-US"/>
          </a:p>
        </p:txBody>
      </p:sp>
    </p:spTree>
    <p:extLst>
      <p:ext uri="{BB962C8B-B14F-4D97-AF65-F5344CB8AC3E}">
        <p14:creationId xmlns:p14="http://schemas.microsoft.com/office/powerpoint/2010/main" val="1660598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holding hands on a beach&#10;&#10;Description automatically generated">
            <a:extLst>
              <a:ext uri="{FF2B5EF4-FFF2-40B4-BE49-F238E27FC236}">
                <a16:creationId xmlns:a16="http://schemas.microsoft.com/office/drawing/2014/main" id="{3F1E29C7-A979-D63B-E4A9-0941FFFC1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887070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document&#10;&#10;Description automatically generated">
            <a:extLst>
              <a:ext uri="{FF2B5EF4-FFF2-40B4-BE49-F238E27FC236}">
                <a16:creationId xmlns:a16="http://schemas.microsoft.com/office/drawing/2014/main" id="{DA741593-2DD2-F16C-1E6F-6936D050B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close up of a white surface&#10;&#10;Description automatically generated">
            <a:extLst>
              <a:ext uri="{FF2B5EF4-FFF2-40B4-BE49-F238E27FC236}">
                <a16:creationId xmlns:a16="http://schemas.microsoft.com/office/drawing/2014/main" id="{BCDF2354-7408-4188-6B75-C50A5ED4F9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203" y="1412240"/>
            <a:ext cx="6229878" cy="2110920"/>
          </a:xfrm>
          <a:prstGeom prst="rect">
            <a:avLst/>
          </a:prstGeom>
        </p:spPr>
      </p:pic>
      <p:pic>
        <p:nvPicPr>
          <p:cNvPr id="8" name="Picture 7" descr="A close up of a white surface&#10;&#10;Description automatically generated">
            <a:extLst>
              <a:ext uri="{FF2B5EF4-FFF2-40B4-BE49-F238E27FC236}">
                <a16:creationId xmlns:a16="http://schemas.microsoft.com/office/drawing/2014/main" id="{A551D472-40AA-EAF9-0283-3E1D5D6C4B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403" y="3992880"/>
            <a:ext cx="5640597" cy="2110920"/>
          </a:xfrm>
          <a:prstGeom prst="rect">
            <a:avLst/>
          </a:prstGeom>
        </p:spPr>
      </p:pic>
      <p:pic>
        <p:nvPicPr>
          <p:cNvPr id="9" name="Picture 8" descr="A close up of a white surface&#10;&#10;Description automatically generated">
            <a:extLst>
              <a:ext uri="{FF2B5EF4-FFF2-40B4-BE49-F238E27FC236}">
                <a16:creationId xmlns:a16="http://schemas.microsoft.com/office/drawing/2014/main" id="{2AB99B6F-BDFC-87B0-0322-7354A3DCAF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2080" y="1239520"/>
            <a:ext cx="5457717" cy="2110920"/>
          </a:xfrm>
          <a:prstGeom prst="rect">
            <a:avLst/>
          </a:prstGeom>
        </p:spPr>
      </p:pic>
      <p:pic>
        <p:nvPicPr>
          <p:cNvPr id="10" name="Picture 9" descr="A close up of a white surface&#10;&#10;Description automatically generated">
            <a:extLst>
              <a:ext uri="{FF2B5EF4-FFF2-40B4-BE49-F238E27FC236}">
                <a16:creationId xmlns:a16="http://schemas.microsoft.com/office/drawing/2014/main" id="{C1453147-E7BC-E03B-34B5-0DEC03BC65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3643" y="3870960"/>
            <a:ext cx="5376437" cy="2367280"/>
          </a:xfrm>
          <a:prstGeom prst="rect">
            <a:avLst/>
          </a:prstGeom>
        </p:spPr>
      </p:pic>
    </p:spTree>
    <p:extLst>
      <p:ext uri="{BB962C8B-B14F-4D97-AF65-F5344CB8AC3E}">
        <p14:creationId xmlns:p14="http://schemas.microsoft.com/office/powerpoint/2010/main" val="25649648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1000"/>
                                        <p:tgtEl>
                                          <p:spTgt spid="8"/>
                                        </p:tgtEl>
                                      </p:cBhvr>
                                    </p:animEffect>
                                    <p:set>
                                      <p:cBhvr>
                                        <p:cTn id="12" dur="1" fill="hold">
                                          <p:stCondLst>
                                            <p:cond delay="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1000"/>
                                        <p:tgtEl>
                                          <p:spTgt spid="9"/>
                                        </p:tgtEl>
                                      </p:cBhvr>
                                    </p:animEffect>
                                    <p:set>
                                      <p:cBhvr>
                                        <p:cTn id="17" dur="1" fill="hold">
                                          <p:stCondLst>
                                            <p:cond delay="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1000"/>
                                        <p:tgtEl>
                                          <p:spTgt spid="10"/>
                                        </p:tgtEl>
                                      </p:cBhvr>
                                    </p:animEffect>
                                    <p:set>
                                      <p:cBhvr>
                                        <p:cTn id="22"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women holding hands&#10;&#10;Description automatically generated">
            <a:extLst>
              <a:ext uri="{FF2B5EF4-FFF2-40B4-BE49-F238E27FC236}">
                <a16:creationId xmlns:a16="http://schemas.microsoft.com/office/drawing/2014/main" id="{CF6D0E0D-3449-E711-0C79-783A7AF1E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26923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TotalTime>
  <Words>1491</Words>
  <Application>Microsoft Office PowerPoint</Application>
  <PresentationFormat>Widescreen</PresentationFormat>
  <Paragraphs>72</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Felix Titling</vt:lpstr>
      <vt:lpstr>Symbol</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Stan Cox</dc:creator>
  <cp:lastModifiedBy>Stan Cox</cp:lastModifiedBy>
  <cp:revision>1</cp:revision>
  <cp:lastPrinted>2024-11-19T23:00:35Z</cp:lastPrinted>
  <dcterms:created xsi:type="dcterms:W3CDTF">2024-11-19T22:47:15Z</dcterms:created>
  <dcterms:modified xsi:type="dcterms:W3CDTF">2024-11-19T23:04:24Z</dcterms:modified>
</cp:coreProperties>
</file>