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1253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6298308-E178-3D46-5344-881FD6DDA5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84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z="2000" dirty="0">
                <a:latin typeface="Impact" panose="020B0806030902050204" pitchFamily="34" charset="0"/>
              </a:rPr>
              <a:t>TRUST THE ALMIGHTY!</a:t>
            </a:r>
          </a:p>
          <a:p>
            <a:r>
              <a:rPr lang="en-US" dirty="0"/>
              <a:t>Psalm 5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DB3CEF-AF08-DC1F-0558-712E733DF4C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/>
              <a:t>March 30, 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50532D-2772-DE1D-2839-70CDDB309E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West Side church of Christ, Stan Cox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28A58C-F012-9FFF-79EB-307FB4B820D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/>
              <a:t>soundteaching.org    </a:t>
            </a:r>
            <a:fld id="{27A6882D-89BC-4757-BB6B-EB5D671869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874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9586F-D41A-1DF8-ADB6-24FEABED47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242093-FE47-D79B-6543-2B95CC6BE0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320181-20AC-E08F-AD43-B48BF485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1221A-D723-4991-BCE2-442373FD09AA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67195-B4A5-D80D-9929-5B61FC224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A4EF5E-FE6E-D9BA-EA6F-30C119CC7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6C18F-0B7A-4234-A8F2-A0735A516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101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FEEEA-BED3-A2F2-65F4-303C59188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305BF8-8DB6-D9E3-B8DA-C262355E37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17EB4-88A6-8E3C-2F57-2A1DC6BC4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1221A-D723-4991-BCE2-442373FD09AA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958D5-5740-9828-15AE-895F7E14A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988DC8-6D1C-1685-2E3D-30D4217F6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6C18F-0B7A-4234-A8F2-A0735A516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757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765E12-A5A3-3DEC-D6D4-104AED6870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D389BD-2A32-8486-5E8A-83A2F4B6C2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185D0E-3F66-0966-BF53-CB1B9AE5C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1221A-D723-4991-BCE2-442373FD09AA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6F395-5221-104F-73DF-294BE51F4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6E9A32-92F7-9E72-6527-EF3F4EB8C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6C18F-0B7A-4234-A8F2-A0735A516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333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A6C12-7BF3-94D5-D9E9-27DC79BC7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C5662-1575-37A5-664C-3F3DF0AD6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6980B-7AC6-1E71-0581-E1FDA441A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1221A-D723-4991-BCE2-442373FD09AA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5E1B7-669D-7CBD-5D22-9EF151379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8660D-33AF-A591-E385-4556CFF51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6C18F-0B7A-4234-A8F2-A0735A516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67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DFD91-3075-EEBD-763E-6A1639B16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0B77D0-447A-0979-210A-06EEFC477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0517D-553B-BC17-1761-597885CB7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1221A-D723-4991-BCE2-442373FD09AA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C5D55-9852-732A-FB26-92D69DC76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99D35-2224-DEF1-5182-61BAD4D2A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6C18F-0B7A-4234-A8F2-A0735A516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04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E55D4-FA7E-3595-5BBB-D849EA684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E0401-A5B0-832C-5535-0DA83849FA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3E6663-93C8-7318-15F5-4D08ADEF40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9049A9-07B8-5552-9DBF-6D6391294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1221A-D723-4991-BCE2-442373FD09AA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55C23-924D-8BE5-33A1-49599C7E7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D14A04-E4D5-C4E8-4288-D4FB78443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6C18F-0B7A-4234-A8F2-A0735A516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804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DF4E9-17F6-00E4-B1DB-EEB701137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4F1F0C-3F26-AFAE-9473-F100F1AE2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881C89-9466-E86A-0619-88963F7AE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B51550-F1B8-B6DB-34EF-7C16B91874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655B94-0594-643D-869E-5F00D36C07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92234C-4886-A664-7176-F4E748173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1221A-D723-4991-BCE2-442373FD09AA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39FBD6-9267-C961-9124-FB38D6620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8BD05D-C925-1C49-48F9-2726C7086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6C18F-0B7A-4234-A8F2-A0735A516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311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EF89E-7920-A1E5-1888-B0C38552F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360591-6310-C3C9-EB13-E80631E6F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1221A-D723-4991-BCE2-442373FD09AA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27F362-5697-182D-C999-3BE92F3FF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57DE1B-2375-85F0-E99C-7DB74CA84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6C18F-0B7A-4234-A8F2-A0735A516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941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91135F-DEB2-F95C-B8E0-345CF4DDF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1221A-D723-4991-BCE2-442373FD09AA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AF54C7-BD0A-00A1-1111-24FFD8C46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187FC0-28DF-F9AB-8130-BB3A8F24F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6C18F-0B7A-4234-A8F2-A0735A516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153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423D4-FDE1-170C-1B3D-9EF37ADE5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DB42E-EAF6-3D89-BDE2-015EB2991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1CC3D7-5A03-D5A4-0E07-A647BC81C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08AD67-3D79-8A5C-315C-41D3A210A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1221A-D723-4991-BCE2-442373FD09AA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518EE8-DF81-E039-6F3D-145B73258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C475C7-4D49-682C-19BD-99E0568CA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6C18F-0B7A-4234-A8F2-A0735A516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212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916FC-53D1-D04A-1E4E-20C6CCC4A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D5796E-0BFE-E7B3-537D-57B55BDE18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07A06C-9907-5F6B-34EA-8FD2FBB220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BAFD02-F4F1-514E-7324-F5A914F46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1221A-D723-4991-BCE2-442373FD09AA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EC67D1-C976-B76C-31FC-1A36B7161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71270F-C612-AA62-66EA-A81836B09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6C18F-0B7A-4234-A8F2-A0735A516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765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571469-150F-9BAC-E0DC-70170F7DC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86EE5-68E3-B8A6-D108-84C98EEDF2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D6297-BF04-9D27-0556-1A00DC35B6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01221A-D723-4991-BCE2-442373FD09AA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B80FC-99DD-B373-32FA-3828847417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56BAB-4908-1F61-DC12-306C1443CF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D6C18F-0B7A-4234-A8F2-A0735A516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10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aper with text on it&#10;&#10;AI-generated content may be incorrect.">
            <a:extLst>
              <a:ext uri="{FF2B5EF4-FFF2-40B4-BE49-F238E27FC236}">
                <a16:creationId xmlns:a16="http://schemas.microsoft.com/office/drawing/2014/main" id="{F66AA0B5-26B0-F026-0A61-9C0668776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1200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ageCurlSing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7F7D2E-DF88-6C2A-203B-1BE82087A5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ands together in prayer&#10;&#10;AI-generated content may be incorrect.">
            <a:extLst>
              <a:ext uri="{FF2B5EF4-FFF2-40B4-BE49-F238E27FC236}">
                <a16:creationId xmlns:a16="http://schemas.microsoft.com/office/drawing/2014/main" id="{FF564924-69C6-52A0-6CB4-01D023EA8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4082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ageCurlSing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85E93-5704-10B6-3BB8-A5E455ACC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a hood&#10;&#10;AI-generated content may be incorrect.">
            <a:extLst>
              <a:ext uri="{FF2B5EF4-FFF2-40B4-BE49-F238E27FC236}">
                <a16:creationId xmlns:a16="http://schemas.microsoft.com/office/drawing/2014/main" id="{3CBFB7BE-DA9B-3C9F-F96C-F80DA4F89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7097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ageCurlSing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C20629-A064-6826-2F11-BC9BB6D1C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together&#10;&#10;AI-generated content may be incorrect.">
            <a:extLst>
              <a:ext uri="{FF2B5EF4-FFF2-40B4-BE49-F238E27FC236}">
                <a16:creationId xmlns:a16="http://schemas.microsoft.com/office/drawing/2014/main" id="{0FE7BC24-CD05-44EB-EA02-0520B4668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2113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ageCurlSing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11BB6C-1B18-2ACC-15CC-D84B6EF18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etal bars in a room&#10;&#10;AI-generated content may be incorrect.">
            <a:extLst>
              <a:ext uri="{FF2B5EF4-FFF2-40B4-BE49-F238E27FC236}">
                <a16:creationId xmlns:a16="http://schemas.microsoft.com/office/drawing/2014/main" id="{B153F4F8-76E7-E514-5353-AD63AC0BAD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3513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ageCurlSing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CE91D6-1231-F172-771C-301EC29EDF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photo of a landscape with clouds and text&#10;&#10;AI-generated content may be incorrect.">
            <a:extLst>
              <a:ext uri="{FF2B5EF4-FFF2-40B4-BE49-F238E27FC236}">
                <a16:creationId xmlns:a16="http://schemas.microsoft.com/office/drawing/2014/main" id="{4DACD6B0-6DA5-939F-5983-59392E8650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1190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ageCurlSing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9A2827-97DE-AECF-5E98-FFD97F47BE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photo of a mountain&#10;&#10;AI-generated content may be incorrect.">
            <a:extLst>
              <a:ext uri="{FF2B5EF4-FFF2-40B4-BE49-F238E27FC236}">
                <a16:creationId xmlns:a16="http://schemas.microsoft.com/office/drawing/2014/main" id="{E32D4A00-8830-2887-185F-F6B624254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4983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ageCurlSing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Impact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Stan Cox</dc:creator>
  <cp:lastModifiedBy>Stan Cox</cp:lastModifiedBy>
  <cp:revision>1</cp:revision>
  <dcterms:created xsi:type="dcterms:W3CDTF">2025-03-29T22:07:26Z</dcterms:created>
  <dcterms:modified xsi:type="dcterms:W3CDTF">2025-03-29T22:16:16Z</dcterms:modified>
</cp:coreProperties>
</file>