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3555" autoAdjust="0"/>
  </p:normalViewPr>
  <p:slideViewPr>
    <p:cSldViewPr snapToGrid="0">
      <p:cViewPr varScale="1">
        <p:scale>
          <a:sx n="43" d="100"/>
          <a:sy n="43" d="100"/>
        </p:scale>
        <p:origin x="21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-1" y="0"/>
            <a:ext cx="4356847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2000" dirty="0" smtClean="0">
                <a:latin typeface="+mj-lt"/>
              </a:rPr>
              <a:t>Trusting God with our Lives (Psalm 5)</a:t>
            </a:r>
            <a:endParaRPr lang="en-US" sz="2000" dirty="0">
              <a:latin typeface="+mj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589929" y="0"/>
            <a:ext cx="2266484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July 27, 2014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BD05E-F7B8-4CD0-950E-BC3343FFF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92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ABB57-8FDE-4FCD-913E-16C3ADEBF2BA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21867-5B86-4096-8E44-EF8A70971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1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Psalm 5 in an example of a man of faith (David) who trusted God in the face of fierce enemies. He teaches us to do the same.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21867-5B86-4096-8E44-EF8A70971F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26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Remember that God hears and answers prayers</a:t>
            </a:r>
            <a:r>
              <a:rPr lang="en-US" baseline="0" dirty="0" smtClean="0"/>
              <a:t> (1)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(Psalm 4:1), </a:t>
            </a:r>
            <a:r>
              <a:rPr lang="en-US" i="1" baseline="0" dirty="0" smtClean="0"/>
              <a:t>“</a:t>
            </a:r>
            <a:r>
              <a:rPr lang="en-US" i="1" dirty="0" smtClean="0"/>
              <a:t>Hear me when I call, O God of my righteousness!  You have relieved me in my distress; Have mercy on me, and hear my prayer.”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We should pray all the time!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(Psalm</a:t>
            </a:r>
            <a:r>
              <a:rPr lang="en-US" b="1" baseline="0" dirty="0" smtClean="0"/>
              <a:t> 55:17), </a:t>
            </a:r>
            <a:r>
              <a:rPr lang="en-US" i="1" baseline="0" dirty="0" smtClean="0"/>
              <a:t>“</a:t>
            </a:r>
            <a:r>
              <a:rPr lang="en-US" i="1" dirty="0" smtClean="0"/>
              <a:t>Evening and morning and at noon I will pray, and cry aloud, And He shall hear my voice.”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21867-5B86-4096-8E44-EF8A70971F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16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We must trust in God’s moral</a:t>
            </a:r>
            <a:r>
              <a:rPr lang="en-US" baseline="0" dirty="0" smtClean="0"/>
              <a:t> clarity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 smtClean="0"/>
              <a:t>(2 Corinthians 6:14), </a:t>
            </a:r>
            <a:r>
              <a:rPr lang="en-US" baseline="30000" dirty="0" smtClean="0"/>
              <a:t> </a:t>
            </a:r>
            <a:r>
              <a:rPr lang="en-US" i="1" dirty="0" smtClean="0"/>
              <a:t>”Do not be unequally yoked together with unbelievers. For what fellowship has righteousness with lawlessness? And what communion has light with darkness?”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righteous (unlike</a:t>
            </a:r>
            <a:r>
              <a:rPr lang="en-US" baseline="0" dirty="0" smtClean="0"/>
              <a:t> the wicked) </a:t>
            </a:r>
            <a:r>
              <a:rPr lang="en-US" dirty="0" smtClean="0"/>
              <a:t>can be confident when they offer</a:t>
            </a:r>
            <a:r>
              <a:rPr lang="en-US" baseline="0" dirty="0" smtClean="0"/>
              <a:t> up prayer to God!</a:t>
            </a:r>
          </a:p>
          <a:p>
            <a:r>
              <a:rPr lang="en-US" b="1" dirty="0" smtClean="0"/>
              <a:t>(1</a:t>
            </a:r>
            <a:r>
              <a:rPr lang="en-US" b="1" baseline="0" dirty="0" smtClean="0"/>
              <a:t> Peter 3:10-12), </a:t>
            </a:r>
            <a:r>
              <a:rPr lang="en-US" i="1" dirty="0" smtClean="0"/>
              <a:t>For “He who would love life And see good days, Let him refrain his tongue from evil, And his lips from speaking deceit. </a:t>
            </a:r>
            <a:r>
              <a:rPr lang="en-US" i="1" baseline="30000" dirty="0" smtClean="0"/>
              <a:t>11 </a:t>
            </a:r>
            <a:r>
              <a:rPr lang="en-US" i="1" dirty="0" smtClean="0"/>
              <a:t>Let him turn away from evil and do good; Let him seek peace and pursue it. </a:t>
            </a:r>
            <a:r>
              <a:rPr lang="en-US" i="1" baseline="30000" dirty="0" smtClean="0"/>
              <a:t>12 </a:t>
            </a:r>
            <a:r>
              <a:rPr lang="en-US" i="1" dirty="0" smtClean="0"/>
              <a:t>For the eyes of the L</a:t>
            </a:r>
            <a:r>
              <a:rPr lang="en-US" i="1" cap="small" dirty="0" smtClean="0">
                <a:effectLst/>
              </a:rPr>
              <a:t>ord</a:t>
            </a:r>
            <a:r>
              <a:rPr lang="en-US" i="1" dirty="0" smtClean="0"/>
              <a:t> are on the righteous, And His ears are open to their prayers; But the face of the L</a:t>
            </a:r>
            <a:r>
              <a:rPr lang="en-US" i="1" cap="small" dirty="0" smtClean="0">
                <a:effectLst/>
              </a:rPr>
              <a:t>ord</a:t>
            </a:r>
            <a:r>
              <a:rPr lang="en-US" i="1" dirty="0" smtClean="0"/>
              <a:t> is against those who do evil.”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21867-5B86-4096-8E44-EF8A70971F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3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God's Mercy Enables and Provides Our Worship to Him, (7)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(John 4:23),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i="1" baseline="30000" dirty="0" smtClean="0"/>
              <a:t> </a:t>
            </a:r>
            <a:r>
              <a:rPr lang="en-US" i="1" dirty="0" smtClean="0"/>
              <a:t>But the hour is coming, and now is, when the true worshipers will worship the Father in spirit and truth; </a:t>
            </a:r>
            <a:r>
              <a:rPr lang="en-US" b="1" i="1" dirty="0" smtClean="0"/>
              <a:t>for the Father is seeking such to worship Him</a:t>
            </a:r>
            <a:r>
              <a:rPr lang="en-US" i="1" dirty="0" smtClean="0"/>
              <a:t>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 smtClean="0"/>
              <a:t>Depend upon</a:t>
            </a:r>
            <a:r>
              <a:rPr lang="en-US" i="0" baseline="0" dirty="0" smtClean="0"/>
              <a:t> God to know what is righteousness! (8)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i="0" dirty="0" smtClean="0"/>
              <a:t>(Psalm 25:4-5), </a:t>
            </a:r>
            <a:r>
              <a:rPr lang="en-US" i="1" dirty="0" smtClean="0"/>
              <a:t>“Show me Your ways, O </a:t>
            </a:r>
            <a:r>
              <a:rPr lang="en-US" i="1" cap="small" dirty="0" smtClean="0">
                <a:effectLst/>
              </a:rPr>
              <a:t>Lord</a:t>
            </a:r>
            <a:r>
              <a:rPr lang="en-US" i="1" dirty="0" smtClean="0"/>
              <a:t>; Teach me Your paths. </a:t>
            </a:r>
            <a:r>
              <a:rPr lang="en-US" i="1" baseline="30000" dirty="0" smtClean="0"/>
              <a:t>5 </a:t>
            </a:r>
            <a:r>
              <a:rPr lang="en-US" i="1" dirty="0" smtClean="0"/>
              <a:t>Lead me in Your truth and teach me, For You are the God of my salvation; On You I wait all the day.”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21867-5B86-4096-8E44-EF8A70971F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86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Because God is just He punishes the wicked!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(Romans 2:5-9), </a:t>
            </a:r>
            <a:r>
              <a:rPr lang="en-US" i="1" dirty="0" smtClean="0"/>
              <a:t>“</a:t>
            </a:r>
            <a:r>
              <a:rPr lang="en-US" i="1" baseline="30000" dirty="0" smtClean="0"/>
              <a:t> </a:t>
            </a:r>
            <a:r>
              <a:rPr lang="en-US" i="1" dirty="0" smtClean="0"/>
              <a:t>But in accordance with your hardness and your impenitent heart you are treasuring up for yourself wrath in the day of wrath and revelation of the righteous judgment of God, </a:t>
            </a:r>
            <a:r>
              <a:rPr lang="en-US" i="1" baseline="30000" dirty="0" smtClean="0"/>
              <a:t>6 </a:t>
            </a:r>
            <a:r>
              <a:rPr lang="en-US" i="1" dirty="0" smtClean="0"/>
              <a:t>who “will render to each one according to his deeds”: </a:t>
            </a:r>
            <a:r>
              <a:rPr lang="en-US" i="1" baseline="30000" dirty="0" smtClean="0"/>
              <a:t>7 </a:t>
            </a:r>
            <a:r>
              <a:rPr lang="en-US" i="1" dirty="0" smtClean="0"/>
              <a:t>eternal life to those who by patient continuance in doing good seek for glory, honor, and immortality; </a:t>
            </a:r>
            <a:r>
              <a:rPr lang="en-US" i="1" baseline="30000" dirty="0" smtClean="0"/>
              <a:t>8 </a:t>
            </a:r>
            <a:r>
              <a:rPr lang="en-US" i="1" dirty="0" smtClean="0"/>
              <a:t>but to those who are self-seeking and do not obey the truth, but obey unrighteousness—indignation and wrath, </a:t>
            </a:r>
            <a:r>
              <a:rPr lang="en-US" i="1" baseline="30000" dirty="0" smtClean="0"/>
              <a:t>9 </a:t>
            </a:r>
            <a:r>
              <a:rPr lang="en-US" i="1" dirty="0" smtClean="0"/>
              <a:t>tribulation and anguish, on every soul of man who does evil, of the Jew first and also of the Greek.”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i="0" dirty="0" smtClean="0"/>
              <a:t>We must give place to God’s wrath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i="0" dirty="0" smtClean="0"/>
              <a:t>(Romans</a:t>
            </a:r>
            <a:r>
              <a:rPr lang="en-US" b="1" i="0" baseline="0" dirty="0" smtClean="0"/>
              <a:t> 12:19), </a:t>
            </a:r>
            <a:r>
              <a:rPr lang="en-US" i="1" baseline="0" dirty="0" smtClean="0"/>
              <a:t>“</a:t>
            </a:r>
            <a:r>
              <a:rPr lang="en-US" i="1" dirty="0" smtClean="0"/>
              <a:t>Beloved, do not avenge yourselves, but rather give place to wrath; for it is written, “Vengeance is Mine, I will repay,” says the Lord.”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21867-5B86-4096-8E44-EF8A70971F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73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Burdens are Lifted at Calvary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(John 16:33),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i="1" dirty="0" smtClean="0"/>
              <a:t>These things I have spoken to you, that in Me you may have peace. In the world you will have tribulation; but be of good cheer, I have overcome the world.”</a:t>
            </a:r>
            <a:endParaRPr lang="en-US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will Bless the Righteous (12)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(Colossians 3:3-4),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en-US" i="1" dirty="0" smtClean="0"/>
              <a:t>For you died, and your life is hidden with Christ in God. </a:t>
            </a:r>
            <a:r>
              <a:rPr lang="en-US" i="1" baseline="30000" dirty="0" smtClean="0"/>
              <a:t>4 </a:t>
            </a:r>
            <a:r>
              <a:rPr lang="en-US" i="1" dirty="0" smtClean="0"/>
              <a:t>When Christ who is our life appears, then you also will appear with Him in glory.”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21867-5B86-4096-8E44-EF8A70971F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785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Psalm 5 in an example of a man of faith (David) who trusted God in the face of fierce enemies. He teaches us to do the same.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21867-5B86-4096-8E44-EF8A70971F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0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820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01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4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82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36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7/27/2014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5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7/27/2014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7/27/2014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54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7/27/2014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8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7/27/2014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5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7/27/2014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1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7/27/2014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01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858307"/>
          </a:xfrm>
        </p:spPr>
        <p:txBody>
          <a:bodyPr/>
          <a:lstStyle/>
          <a:p>
            <a:r>
              <a:rPr lang="en-US" dirty="0" smtClean="0"/>
              <a:t>Trusting God</a:t>
            </a:r>
            <a:br>
              <a:rPr lang="en-US" dirty="0" smtClean="0"/>
            </a:br>
            <a:r>
              <a:rPr lang="en-US" dirty="0" smtClean="0"/>
              <a:t>with our Lives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4670774"/>
            <a:ext cx="75438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Psalm 5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26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690016"/>
            <a:ext cx="7543800" cy="789161"/>
          </a:xfrm>
        </p:spPr>
        <p:txBody>
          <a:bodyPr/>
          <a:lstStyle/>
          <a:p>
            <a:r>
              <a:rPr lang="en-US" dirty="0" smtClean="0"/>
              <a:t>Trusting God with our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1980204"/>
            <a:ext cx="8148918" cy="4023360"/>
          </a:xfrm>
        </p:spPr>
        <p:txBody>
          <a:bodyPr>
            <a:normAutofit/>
          </a:bodyPr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A morning prayer (1-3)</a:t>
            </a:r>
          </a:p>
        </p:txBody>
      </p:sp>
    </p:spTree>
    <p:extLst>
      <p:ext uri="{BB962C8B-B14F-4D97-AF65-F5344CB8AC3E}">
        <p14:creationId xmlns:p14="http://schemas.microsoft.com/office/powerpoint/2010/main" val="314596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690016"/>
            <a:ext cx="7543800" cy="789161"/>
          </a:xfrm>
        </p:spPr>
        <p:txBody>
          <a:bodyPr/>
          <a:lstStyle/>
          <a:p>
            <a:r>
              <a:rPr lang="en-US" dirty="0" smtClean="0"/>
              <a:t>Trusting God with our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1980204"/>
            <a:ext cx="8148918" cy="4023360"/>
          </a:xfrm>
        </p:spPr>
        <p:txBody>
          <a:bodyPr>
            <a:normAutofit/>
          </a:bodyPr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A morning prayer (1-3)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Remember God’s warning to the wicked (4-6)</a:t>
            </a:r>
          </a:p>
        </p:txBody>
      </p:sp>
    </p:spTree>
    <p:extLst>
      <p:ext uri="{BB962C8B-B14F-4D97-AF65-F5344CB8AC3E}">
        <p14:creationId xmlns:p14="http://schemas.microsoft.com/office/powerpoint/2010/main" val="326960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690016"/>
            <a:ext cx="7543800" cy="789161"/>
          </a:xfrm>
        </p:spPr>
        <p:txBody>
          <a:bodyPr/>
          <a:lstStyle/>
          <a:p>
            <a:r>
              <a:rPr lang="en-US" dirty="0" smtClean="0"/>
              <a:t>Trusting God with our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1980204"/>
            <a:ext cx="8148918" cy="4023360"/>
          </a:xfrm>
        </p:spPr>
        <p:txBody>
          <a:bodyPr>
            <a:normAutofit/>
          </a:bodyPr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A morning prayer (1-3)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Remember God’s warning to the wicked (4-6)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Find renewal in worship (7-8)</a:t>
            </a:r>
          </a:p>
        </p:txBody>
      </p:sp>
    </p:spTree>
    <p:extLst>
      <p:ext uri="{BB962C8B-B14F-4D97-AF65-F5344CB8AC3E}">
        <p14:creationId xmlns:p14="http://schemas.microsoft.com/office/powerpoint/2010/main" val="66303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690016"/>
            <a:ext cx="7543800" cy="789161"/>
          </a:xfrm>
        </p:spPr>
        <p:txBody>
          <a:bodyPr/>
          <a:lstStyle/>
          <a:p>
            <a:r>
              <a:rPr lang="en-US" dirty="0" smtClean="0"/>
              <a:t>Trusting God with our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1980204"/>
            <a:ext cx="8148918" cy="4023360"/>
          </a:xfrm>
        </p:spPr>
        <p:txBody>
          <a:bodyPr>
            <a:normAutofit/>
          </a:bodyPr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A morning prayer (1-3)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Remember God’s warning to the wicked (4-6)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Find renewal in worship (7-8)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God’s woes pronounced on the wicked (9-10)</a:t>
            </a:r>
          </a:p>
        </p:txBody>
      </p:sp>
    </p:spTree>
    <p:extLst>
      <p:ext uri="{BB962C8B-B14F-4D97-AF65-F5344CB8AC3E}">
        <p14:creationId xmlns:p14="http://schemas.microsoft.com/office/powerpoint/2010/main" val="26311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690016"/>
            <a:ext cx="7543800" cy="789161"/>
          </a:xfrm>
        </p:spPr>
        <p:txBody>
          <a:bodyPr/>
          <a:lstStyle/>
          <a:p>
            <a:r>
              <a:rPr lang="en-US" dirty="0" smtClean="0"/>
              <a:t>Trusting God with our Lives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1980204"/>
            <a:ext cx="8148918" cy="4023360"/>
          </a:xfrm>
        </p:spPr>
        <p:txBody>
          <a:bodyPr>
            <a:normAutofit/>
          </a:bodyPr>
          <a:lstStyle/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A morning prayer (1-3)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Remember God’s warning to the wicked (4-6)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Find renewal in worship (7-8)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God’s woes pronounced on the wicked (9-10)</a:t>
            </a:r>
          </a:p>
          <a:p>
            <a:pPr marL="403225" indent="-403225">
              <a:buFont typeface="Wingdings" panose="05000000000000000000" pitchFamily="2" charset="2"/>
              <a:buChar char="§"/>
            </a:pPr>
            <a:r>
              <a:rPr lang="en-US" sz="3200" dirty="0" smtClean="0"/>
              <a:t>Anticipate the blessings and favors of the righteous (11-12)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731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858307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960" y="4670774"/>
            <a:ext cx="7543800" cy="1143000"/>
          </a:xfrm>
        </p:spPr>
        <p:txBody>
          <a:bodyPr>
            <a:normAutofit/>
          </a:bodyPr>
          <a:lstStyle/>
          <a:p>
            <a:r>
              <a:rPr lang="en-US" sz="3600" cap="none" dirty="0" smtClean="0">
                <a:solidFill>
                  <a:schemeClr val="tx1"/>
                </a:solidFill>
              </a:rPr>
              <a:t>David’s central request (8), </a:t>
            </a:r>
            <a:r>
              <a:rPr lang="en-US" sz="3600" i="1" cap="none" dirty="0" smtClean="0">
                <a:solidFill>
                  <a:schemeClr val="tx1"/>
                </a:solidFill>
              </a:rPr>
              <a:t>“Lead me, O Lord, in Your righteousness”</a:t>
            </a:r>
            <a:endParaRPr lang="en-US" sz="3600" i="1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</TotalTime>
  <Words>428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Retrospect</vt:lpstr>
      <vt:lpstr>Trusting God with our Lives</vt:lpstr>
      <vt:lpstr>Trusting God with our Lives</vt:lpstr>
      <vt:lpstr>Trusting God with our Lives</vt:lpstr>
      <vt:lpstr>Trusting God with our Lives</vt:lpstr>
      <vt:lpstr>Trusting God with our Lives</vt:lpstr>
      <vt:lpstr>Trusting God with our Lives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Trusting God with our Lives</dc:title>
  <dc:creator>Stan Cox</dc:creator>
  <cp:lastModifiedBy>Stan Cox</cp:lastModifiedBy>
  <cp:revision>7</cp:revision>
  <dcterms:created xsi:type="dcterms:W3CDTF">2014-07-27T21:20:17Z</dcterms:created>
  <dcterms:modified xsi:type="dcterms:W3CDTF">2014-07-27T21:58:30Z</dcterms:modified>
</cp:coreProperties>
</file>