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7010400" cy="9296400"/>
  <p:embeddedFontLst>
    <p:embeddedFont>
      <p:font typeface="Bebas Neue" panose="020B0606020202050201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rijole" panose="020000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CD13F-87C2-41D0-B759-4E39DDAAAB0C}" v="487" dt="2021-01-09T23:59:39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5905" autoAdjust="0"/>
  </p:normalViewPr>
  <p:slideViewPr>
    <p:cSldViewPr snapToGrid="0">
      <p:cViewPr varScale="1">
        <p:scale>
          <a:sx n="44" d="100"/>
          <a:sy n="44" d="100"/>
        </p:scale>
        <p:origin x="21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5BCD13F-87C2-41D0-B759-4E39DDAAAB0C}"/>
    <pc:docChg chg="undo custSel addSld delSld modSld modNotesMaster modHandout">
      <pc:chgData name="Stan Cox" userId="9376f276357bfffd" providerId="LiveId" clId="{15BCD13F-87C2-41D0-B759-4E39DDAAAB0C}" dt="2021-01-11T03:10:54.998" v="2603" actId="478"/>
      <pc:docMkLst>
        <pc:docMk/>
      </pc:docMkLst>
      <pc:sldChg chg="addSp delSp modSp mod addAnim delAnim modAnim">
        <pc:chgData name="Stan Cox" userId="9376f276357bfffd" providerId="LiveId" clId="{15BCD13F-87C2-41D0-B759-4E39DDAAAB0C}" dt="2021-01-11T03:10:54.998" v="2603" actId="478"/>
        <pc:sldMkLst>
          <pc:docMk/>
          <pc:sldMk cId="2750767177" sldId="256"/>
        </pc:sldMkLst>
        <pc:spChg chg="mod">
          <ac:chgData name="Stan Cox" userId="9376f276357bfffd" providerId="LiveId" clId="{15BCD13F-87C2-41D0-B759-4E39DDAAAB0C}" dt="2021-01-11T03:10:53.583" v="2601" actId="1076"/>
          <ac:spMkLst>
            <pc:docMk/>
            <pc:sldMk cId="2750767177" sldId="256"/>
            <ac:spMk id="2" creationId="{BB21B6BD-F3F3-4168-8431-8FD2EF474EA3}"/>
          </ac:spMkLst>
        </pc:spChg>
        <pc:spChg chg="add del mod">
          <ac:chgData name="Stan Cox" userId="9376f276357bfffd" providerId="LiveId" clId="{15BCD13F-87C2-41D0-B759-4E39DDAAAB0C}" dt="2021-01-11T03:10:54.998" v="2603" actId="478"/>
          <ac:spMkLst>
            <pc:docMk/>
            <pc:sldMk cId="2750767177" sldId="256"/>
            <ac:spMk id="3" creationId="{80050325-5FED-4C11-9C51-0E3D132A3498}"/>
          </ac:spMkLst>
        </pc:spChg>
        <pc:spChg chg="add del mod">
          <ac:chgData name="Stan Cox" userId="9376f276357bfffd" providerId="LiveId" clId="{15BCD13F-87C2-41D0-B759-4E39DDAAAB0C}" dt="2021-01-11T03:10:54.998" v="2603" actId="478"/>
          <ac:spMkLst>
            <pc:docMk/>
            <pc:sldMk cId="2750767177" sldId="256"/>
            <ac:spMk id="5" creationId="{6D9AF942-FDB8-4587-8FA9-EB9B93839425}"/>
          </ac:spMkLst>
        </pc:spChg>
      </pc:sldChg>
      <pc:sldChg chg="addSp modSp mod modAnim modNotesTx">
        <pc:chgData name="Stan Cox" userId="9376f276357bfffd" providerId="LiveId" clId="{15BCD13F-87C2-41D0-B759-4E39DDAAAB0C}" dt="2021-01-07T22:16:10.891" v="2504" actId="20577"/>
        <pc:sldMkLst>
          <pc:docMk/>
          <pc:sldMk cId="3931654808" sldId="257"/>
        </pc:sldMkLst>
        <pc:spChg chg="mod">
          <ac:chgData name="Stan Cox" userId="9376f276357bfffd" providerId="LiveId" clId="{15BCD13F-87C2-41D0-B759-4E39DDAAAB0C}" dt="2021-01-07T22:16:10.891" v="2504" actId="20577"/>
          <ac:spMkLst>
            <pc:docMk/>
            <pc:sldMk cId="3931654808" sldId="257"/>
            <ac:spMk id="3" creationId="{80050325-5FED-4C11-9C51-0E3D132A3498}"/>
          </ac:spMkLst>
        </pc:spChg>
        <pc:spChg chg="add mod">
          <ac:chgData name="Stan Cox" userId="9376f276357bfffd" providerId="LiveId" clId="{15BCD13F-87C2-41D0-B759-4E39DDAAAB0C}" dt="2021-01-07T20:52:58.507" v="7" actId="1035"/>
          <ac:spMkLst>
            <pc:docMk/>
            <pc:sldMk cId="3931654808" sldId="257"/>
            <ac:spMk id="4" creationId="{022AD16D-D6EB-4242-959C-0745A111F867}"/>
          </ac:spMkLst>
        </pc:spChg>
      </pc:sldChg>
      <pc:sldChg chg="modSp add mod modAnim modNotesTx">
        <pc:chgData name="Stan Cox" userId="9376f276357bfffd" providerId="LiveId" clId="{15BCD13F-87C2-41D0-B759-4E39DDAAAB0C}" dt="2021-01-07T22:17:04.419" v="2505" actId="255"/>
        <pc:sldMkLst>
          <pc:docMk/>
          <pc:sldMk cId="2866251847" sldId="258"/>
        </pc:sldMkLst>
        <pc:spChg chg="mod">
          <ac:chgData name="Stan Cox" userId="9376f276357bfffd" providerId="LiveId" clId="{15BCD13F-87C2-41D0-B759-4E39DDAAAB0C}" dt="2021-01-07T22:08:29.262" v="2435" actId="1076"/>
          <ac:spMkLst>
            <pc:docMk/>
            <pc:sldMk cId="2866251847" sldId="258"/>
            <ac:spMk id="2" creationId="{BB21B6BD-F3F3-4168-8431-8FD2EF474EA3}"/>
          </ac:spMkLst>
        </pc:spChg>
        <pc:spChg chg="mod">
          <ac:chgData name="Stan Cox" userId="9376f276357bfffd" providerId="LiveId" clId="{15BCD13F-87C2-41D0-B759-4E39DDAAAB0C}" dt="2021-01-07T22:17:04.419" v="2505" actId="255"/>
          <ac:spMkLst>
            <pc:docMk/>
            <pc:sldMk cId="2866251847" sldId="258"/>
            <ac:spMk id="3" creationId="{80050325-5FED-4C11-9C51-0E3D132A3498}"/>
          </ac:spMkLst>
        </pc:spChg>
      </pc:sldChg>
      <pc:sldChg chg="add del setBg">
        <pc:chgData name="Stan Cox" userId="9376f276357bfffd" providerId="LiveId" clId="{15BCD13F-87C2-41D0-B759-4E39DDAAAB0C}" dt="2021-01-07T21:58:04.165" v="1775"/>
        <pc:sldMkLst>
          <pc:docMk/>
          <pc:sldMk cId="3874533163" sldId="258"/>
        </pc:sldMkLst>
      </pc:sldChg>
      <pc:sldChg chg="new del setBg">
        <pc:chgData name="Stan Cox" userId="9376f276357bfffd" providerId="LiveId" clId="{15BCD13F-87C2-41D0-B759-4E39DDAAAB0C}" dt="2021-01-10T05:33:37.025" v="2597" actId="47"/>
        <pc:sldMkLst>
          <pc:docMk/>
          <pc:sldMk cId="3301088006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11CE83-1AF7-4946-87F0-52DEFCBA9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Frijole" panose="02000000000000000000" pitchFamily="2" charset="0"/>
              </a:rPr>
              <a:t>Ugliness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5019D-2205-44EE-90AF-44D984C740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January 10,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52440-0B9A-4F47-97F7-A804A3CA6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DB805-4504-4DCD-B63D-9F47BAAE6A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 </a:t>
            </a:r>
            <a:fld id="{924DF513-324E-45FC-9E43-1A8C011B8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9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A7ED7B-1D00-4AF0-92DC-70E1B4E4079B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B3D1A1-D64F-4111-A710-250A52AD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Violence in Rome in the first century: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Crime and Public disorder led Augustus to militarize his police force, and establish a spying system upon the populace.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In rural areas, landowners hired private armies to protect them and intimidate their enemies.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 err="1"/>
              <a:t>Vigiles</a:t>
            </a:r>
            <a:r>
              <a:rPr lang="en-US" b="0" dirty="0"/>
              <a:t> (from whence we get the term vigilante) were empowered by Rome to enter any private residence in order to retain public order.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The Praetorian Guard was a militarized police force created to police the city, maintain public order, and quell riots and rebellions.</a:t>
            </a:r>
          </a:p>
          <a:p>
            <a:r>
              <a:rPr lang="en-US" b="1" dirty="0"/>
              <a:t>Sex in Roman Empire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A strong sexual element in Roman religion, prostitution was a central aspect of the religion of Rome.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Homosexuality was common. Unless a child was a free Roman citizen, he or she was unprotected from the sexual advances of adult men.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Sex was a frequent subject of Roman literature and art, with no censorship or sanctions given to it.</a:t>
            </a:r>
          </a:p>
          <a:p>
            <a:r>
              <a:rPr lang="en-US" b="1" dirty="0"/>
              <a:t>One summary statement of the times, taken from PBS special on the Empire in the first century states: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"The Roman Empire struggled with problems which are surprisingly familiar: violent coups, assassination, overarching ambition, civil war, clashes between the classes as well as the sexes and questions of personal freedom versus government control.“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b="1" dirty="0"/>
              <a:t>Sound Familiar?</a:t>
            </a:r>
          </a:p>
          <a:p>
            <a:endParaRPr lang="en-US" b="1" dirty="0"/>
          </a:p>
          <a:p>
            <a:r>
              <a:rPr lang="en-US" b="1" dirty="0"/>
              <a:t>In the last few decades, we have seen a lot of ugliness in our society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Racism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Rioting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Egregious and Ostentatious displays of immorality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Anger and Vitriol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Extreme partisanship among our national leaders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Corruption and lawlessness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dirty="0"/>
              <a:t>Oppression and disregard to others</a:t>
            </a:r>
          </a:p>
          <a:p>
            <a:r>
              <a:rPr lang="en-US" b="1" dirty="0"/>
              <a:t>[CLICK] Look at the definition of ugliness that you find in the dictionary, and see if you think it applies to our society today.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The quality of being unpleasant or repulsive in nature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Unpleasantness of an immoral or violent nature</a:t>
            </a:r>
          </a:p>
          <a:p>
            <a:r>
              <a:rPr lang="en-US" b="1" dirty="0"/>
              <a:t>The most recent example of this ugliness took place on Wednesday afternoon in Washington D.C.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Rioting at our nation’s capitol, and unlawful actions taken by many who would otherwise claim to be advocates of law and order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Understand this – No justification is sufficient for such ungodly actions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I would encourage your reading Joe Price’s article “The Means to an End” that I put in today’s bulletin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Christians should have no part in it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There should be no efforts to justify or defend it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There should be no equivocation in our denouncing it</a:t>
            </a:r>
          </a:p>
          <a:p>
            <a:pPr marL="1106481" lvl="2" indent="-174708">
              <a:buFont typeface="Arial" panose="020B0604020202020204" pitchFamily="34" charset="0"/>
              <a:buChar char="•"/>
            </a:pPr>
            <a:r>
              <a:rPr lang="en-US" dirty="0"/>
              <a:t>It is not only ugly, it is sinful in every aspect.</a:t>
            </a:r>
          </a:p>
          <a:p>
            <a:r>
              <a:rPr lang="en-US" b="1" dirty="0"/>
              <a:t>So, how should Christians respond to the ugliness in our world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D1A1-D64F-4111-A710-250A52ADA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 response to the question, How should the Christian react to the ugliness in the world today, consider Paul’s words:</a:t>
            </a:r>
          </a:p>
          <a:p>
            <a:r>
              <a:rPr lang="en-US" b="1" dirty="0"/>
              <a:t>(Romans 12:14-21), </a:t>
            </a:r>
            <a:r>
              <a:rPr lang="en-US" b="0" i="1" dirty="0"/>
              <a:t>“</a:t>
            </a:r>
            <a:r>
              <a:rPr lang="en-US" b="0" i="1" u="sng" dirty="0"/>
              <a:t>Bless those who persecute you; bless and do not curse</a:t>
            </a:r>
            <a:r>
              <a:rPr lang="en-US" b="0" i="1" dirty="0"/>
              <a:t>.</a:t>
            </a:r>
            <a:r>
              <a:rPr lang="en-US" b="0" i="1" baseline="30000" dirty="0"/>
              <a:t> 15</a:t>
            </a:r>
            <a:r>
              <a:rPr lang="en-US" b="0" i="1" dirty="0"/>
              <a:t> Rejoice with those who rejoice, and weep with those who weep.</a:t>
            </a:r>
            <a:r>
              <a:rPr lang="en-US" b="0" i="1" baseline="30000" dirty="0"/>
              <a:t> 16</a:t>
            </a:r>
            <a:r>
              <a:rPr lang="en-US" b="0" i="1" dirty="0"/>
              <a:t> Be of the same mind toward one another. Do not set your mind on high things, but associate with the humble. Do not be wise in your own opinion. </a:t>
            </a:r>
            <a:r>
              <a:rPr lang="en-US" b="0" i="1" baseline="30000" dirty="0"/>
              <a:t>17</a:t>
            </a:r>
            <a:r>
              <a:rPr lang="en-US" b="0" i="1" dirty="0"/>
              <a:t> </a:t>
            </a:r>
            <a:r>
              <a:rPr lang="en-US" b="0" i="1" u="sng" dirty="0"/>
              <a:t>Repay no one evil for evil. Have regard for good things in the sight of all men</a:t>
            </a:r>
            <a:r>
              <a:rPr lang="en-US" b="0" i="1" dirty="0"/>
              <a:t>.</a:t>
            </a:r>
            <a:r>
              <a:rPr lang="en-US" b="0" i="1" baseline="30000" dirty="0"/>
              <a:t> 18</a:t>
            </a:r>
            <a:r>
              <a:rPr lang="en-US" b="0" i="1" dirty="0"/>
              <a:t> If it is possible, as much as depends on you, live peaceably with all men.</a:t>
            </a:r>
            <a:r>
              <a:rPr lang="en-US" b="0" i="1" baseline="30000" dirty="0"/>
              <a:t> 19</a:t>
            </a:r>
            <a:r>
              <a:rPr lang="en-US" b="0" i="1" dirty="0"/>
              <a:t> </a:t>
            </a:r>
            <a:r>
              <a:rPr lang="en-US" b="0" i="1" u="sng" dirty="0"/>
              <a:t>Beloved, do not avenge yourselves, but rather give place to wrath</a:t>
            </a:r>
            <a:r>
              <a:rPr lang="en-US" b="0" i="1" dirty="0"/>
              <a:t>; for it is written, “Vengeance is Mine, I will repay,” says the Lord.</a:t>
            </a:r>
            <a:r>
              <a:rPr lang="en-US" b="0" i="1" baseline="30000" dirty="0"/>
              <a:t> 20</a:t>
            </a:r>
            <a:r>
              <a:rPr lang="en-US" b="0" i="1" dirty="0"/>
              <a:t> Therefore “If your enemy is hungry, feed him; if he is thirsty, give him a drink; for in so doing you will heap coals of fire on his head.” </a:t>
            </a:r>
            <a:r>
              <a:rPr lang="en-US" b="0" i="1" baseline="30000" dirty="0"/>
              <a:t>21</a:t>
            </a:r>
            <a:r>
              <a:rPr lang="en-US" b="0" i="1" dirty="0"/>
              <a:t> </a:t>
            </a:r>
            <a:r>
              <a:rPr lang="en-US" b="0" i="1" u="sng" dirty="0"/>
              <a:t>Do not be overcome by evil, but overcome evil with good</a:t>
            </a:r>
            <a:r>
              <a:rPr lang="en-US" b="0" i="1" dirty="0"/>
              <a:t>.“</a:t>
            </a:r>
          </a:p>
          <a:p>
            <a:r>
              <a:rPr lang="en-US" b="1" dirty="0"/>
              <a:t>As I have contended, such ugliness is sinful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In this I refer to the second definition </a:t>
            </a:r>
            <a:r>
              <a:rPr lang="en-US" b="0" dirty="0"/>
              <a:t>“Unpleasantness of an immoral or violent nature”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To use Wednesday as an example, what I saw on TV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An attack on peace officers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Vandalism to public buildings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Trespassing and disruption of governmental services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Those who incited such action, and participated in it were rightly and universally condemned for their actions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And yet, partisanship continues unabated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There is no real indication that our fractured and sinning society will look to God for guidance, and repent of the sin that is present.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[CLICK], It is absolutely imperative that we as Christians NOT participate in the ugliness of our world.  We are in the world, but not of it!</a:t>
            </a:r>
          </a:p>
          <a:p>
            <a:pPr defTabSz="931774">
              <a:defRPr/>
            </a:pPr>
            <a:r>
              <a:rPr lang="en-US" b="1" dirty="0"/>
              <a:t>(1 John 2:15-17), </a:t>
            </a:r>
            <a:r>
              <a:rPr lang="en-US" b="0" i="1" dirty="0"/>
              <a:t>“</a:t>
            </a:r>
            <a:r>
              <a:rPr lang="en-US" i="1" dirty="0"/>
              <a:t>Do not love the world or the things in the world. If anyone loves the world, the love of the Father is not in him.</a:t>
            </a:r>
            <a:r>
              <a:rPr lang="en-US" i="1" baseline="30000" dirty="0"/>
              <a:t> 16</a:t>
            </a:r>
            <a:r>
              <a:rPr lang="en-US" i="1" dirty="0"/>
              <a:t> For all that is in the world—the lust of the flesh, the lust of the eyes, and the pride of life—is not of the Father but is of the world.</a:t>
            </a:r>
            <a:r>
              <a:rPr lang="en-US" i="1" baseline="30000" dirty="0"/>
              <a:t> 17</a:t>
            </a:r>
            <a:r>
              <a:rPr lang="en-US" i="1" dirty="0"/>
              <a:t> And the world is passing away, and the lust of it; but he who does the will of God abides forever.”</a:t>
            </a:r>
          </a:p>
          <a:p>
            <a:pPr defTabSz="931774">
              <a:defRPr/>
            </a:pPr>
            <a:r>
              <a:rPr lang="en-US" b="1" dirty="0"/>
              <a:t>(Matthew 5:13-16), </a:t>
            </a:r>
            <a:r>
              <a:rPr lang="en-US" i="1" dirty="0"/>
              <a:t>“You are the salt of the earth; but if the salt loses its flavor, how shall it be seasoned? It is then good for nothing but to be thrown out and trampled underfoot by men. </a:t>
            </a:r>
            <a:r>
              <a:rPr lang="en-US" i="1" baseline="30000" dirty="0"/>
              <a:t>14</a:t>
            </a:r>
            <a:r>
              <a:rPr lang="en-US" i="1" dirty="0"/>
              <a:t> “You are the light of the world. A city that is set on a hill cannot be hidden.</a:t>
            </a:r>
            <a:r>
              <a:rPr lang="en-US" i="1" baseline="30000" dirty="0"/>
              <a:t> 15</a:t>
            </a:r>
            <a:r>
              <a:rPr lang="en-US" i="1" dirty="0"/>
              <a:t> Nor do they light a lamp and put it under a basket, but on a lampstand, and it gives light to all who are in the house.</a:t>
            </a:r>
            <a:r>
              <a:rPr lang="en-US" i="1" baseline="30000" dirty="0"/>
              <a:t> 16</a:t>
            </a:r>
            <a:r>
              <a:rPr lang="en-US" i="1" dirty="0"/>
              <a:t> Let your light so shine before men, that they may see your good works and glorify your Father in heaven.”</a:t>
            </a:r>
            <a:endParaRPr lang="en-US" b="0" i="1" dirty="0"/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[CLICK], Bridle our tongues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Something to consider:  As lights of the world, our efforts are to share the gospel with others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Politics are extremely polarizing, and can prejudice others before an opportunity arises to share the message of Christ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Each time before speaking, we must always consider our own motivations, and effect our words may have on our influence for the Lord!</a:t>
            </a:r>
          </a:p>
          <a:p>
            <a:pPr defTabSz="931774">
              <a:defRPr/>
            </a:pPr>
            <a:r>
              <a:rPr lang="en-US" b="1" dirty="0"/>
              <a:t>(James 3:5-10), </a:t>
            </a:r>
            <a:r>
              <a:rPr lang="en-US" b="0" i="1" dirty="0"/>
              <a:t>“</a:t>
            </a:r>
            <a:r>
              <a:rPr lang="en-US" i="1" dirty="0"/>
              <a:t>Even so the tongue is a little member and boasts great things. See how great a forest a little fire kindles!</a:t>
            </a:r>
            <a:r>
              <a:rPr lang="en-US" i="1" baseline="30000" dirty="0"/>
              <a:t> 6</a:t>
            </a:r>
            <a:r>
              <a:rPr lang="en-US" i="1" dirty="0"/>
              <a:t> And the tongue is a fire, a world of iniquity. The tongue is so set among our members that it defiles the whole body, and sets on fire the course of nature; and it is set on fire by hell.</a:t>
            </a:r>
            <a:r>
              <a:rPr lang="en-US" i="1" baseline="30000" dirty="0"/>
              <a:t> 7</a:t>
            </a:r>
            <a:r>
              <a:rPr lang="en-US" i="1" dirty="0"/>
              <a:t> For every kind of beast and bird, of reptile and creature of the sea, is tamed and has been tamed by mankind.</a:t>
            </a:r>
            <a:r>
              <a:rPr lang="en-US" i="1" baseline="30000" dirty="0"/>
              <a:t> 8</a:t>
            </a:r>
            <a:r>
              <a:rPr lang="en-US" i="1" dirty="0"/>
              <a:t> But no man can tame the tongue. It is an unruly evil, full of deadly poison.</a:t>
            </a:r>
            <a:r>
              <a:rPr lang="en-US" i="1" baseline="30000" dirty="0"/>
              <a:t> 9</a:t>
            </a:r>
            <a:r>
              <a:rPr lang="en-US" i="1" dirty="0"/>
              <a:t> With it we bless our God and Father, and with it we curse men, who have been made in the similitude of God.</a:t>
            </a:r>
            <a:r>
              <a:rPr lang="en-US" i="1" baseline="30000" dirty="0"/>
              <a:t> 10</a:t>
            </a:r>
            <a:r>
              <a:rPr lang="en-US" i="1" dirty="0"/>
              <a:t> Out of the same mouth proceed blessing and cursing. My brethren, these things ought not to be so.”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i="0" dirty="0"/>
              <a:t>Remember, our purpose is not to win secular arguments, but souls to Christ!</a:t>
            </a:r>
          </a:p>
          <a:p>
            <a:pPr defTabSz="931774">
              <a:defRPr/>
            </a:pPr>
            <a:r>
              <a:rPr lang="en-US" b="1" i="0" dirty="0"/>
              <a:t>(1 Corinthians 9:19-22), </a:t>
            </a:r>
            <a:r>
              <a:rPr lang="en-US" b="0" i="1" dirty="0"/>
              <a:t>“</a:t>
            </a:r>
            <a:r>
              <a:rPr lang="en-US" i="1" dirty="0"/>
              <a:t>For though I am free from all men, I have made myself a servant to all, that I might win the more;</a:t>
            </a:r>
            <a:r>
              <a:rPr lang="en-US" i="1" baseline="30000" dirty="0"/>
              <a:t> 20</a:t>
            </a:r>
            <a:r>
              <a:rPr lang="en-US" i="1" dirty="0"/>
              <a:t> and to the Jews I became as a Jew, that I might win Jews; to those who are under the law, as under the law, that I might win those who are under the law;</a:t>
            </a:r>
            <a:r>
              <a:rPr lang="en-US" i="1" baseline="30000" dirty="0"/>
              <a:t> 21</a:t>
            </a:r>
            <a:r>
              <a:rPr lang="en-US" i="1" dirty="0"/>
              <a:t> to those who are without law, as without law (not being without law toward God, but under law toward Christ), that I might win those who are without law;</a:t>
            </a:r>
            <a:r>
              <a:rPr lang="en-US" i="1" baseline="30000" dirty="0"/>
              <a:t> 22</a:t>
            </a:r>
            <a:r>
              <a:rPr lang="en-US" i="1" dirty="0"/>
              <a:t> to the weak I became as weak, that I might win the weak. I have become all things to all men, that I might by all means save some.</a:t>
            </a:r>
            <a:r>
              <a:rPr lang="en-US" i="1" baseline="30000" dirty="0"/>
              <a:t> 23</a:t>
            </a:r>
            <a:r>
              <a:rPr lang="en-US" i="1" dirty="0"/>
              <a:t> Now this I do for the gospel's sake, that I may be partaker of it with you.”</a:t>
            </a:r>
            <a:endParaRPr lang="en-US" b="0" i="1" dirty="0"/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[CLICK], Pray for our Leaders</a:t>
            </a:r>
          </a:p>
          <a:p>
            <a:pPr defTabSz="931774">
              <a:defRPr/>
            </a:pPr>
            <a:r>
              <a:rPr lang="en-US" b="1" dirty="0"/>
              <a:t>(1 Timothy 2:1-4), </a:t>
            </a:r>
            <a:r>
              <a:rPr lang="en-US" b="0" i="1" dirty="0"/>
              <a:t>“Therefore I exhort first of all that supplications, prayers, intercessions, and giving of thanks be made for all men,</a:t>
            </a:r>
            <a:r>
              <a:rPr lang="en-US" b="0" i="1" baseline="30000" dirty="0"/>
              <a:t> 2</a:t>
            </a:r>
            <a:r>
              <a:rPr lang="en-US" b="0" i="1" dirty="0"/>
              <a:t> for kings and all who are in authority, that we may lead a quiet and peaceable life in all godliness and reverence.</a:t>
            </a:r>
            <a:r>
              <a:rPr lang="en-US" b="0" i="1" baseline="30000" dirty="0"/>
              <a:t> 3</a:t>
            </a:r>
            <a:r>
              <a:rPr lang="en-US" b="0" i="1" dirty="0"/>
              <a:t> For this is good and acceptable in the sight of God our Savior,</a:t>
            </a:r>
            <a:r>
              <a:rPr lang="en-US" b="0" i="1" baseline="30000" dirty="0"/>
              <a:t> 4</a:t>
            </a:r>
            <a:r>
              <a:rPr lang="en-US" b="0" i="1" dirty="0"/>
              <a:t> who desires all men to be saved and to come to the knowledge of the truth.”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i="0" dirty="0"/>
              <a:t>Do you notice the consistency in Paul’s intent?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i="1" dirty="0"/>
              <a:t>“that I might by all means save some”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i="1" dirty="0"/>
              <a:t>“who desires all men to be saved and to come to the knowledge of the truth”</a:t>
            </a:r>
          </a:p>
          <a:p>
            <a:pPr defTabSz="931774">
              <a:defRPr/>
            </a:pPr>
            <a:r>
              <a:rPr lang="en-US" b="1" i="0" dirty="0"/>
              <a:t>(Matthew 5:43-45), </a:t>
            </a:r>
            <a:r>
              <a:rPr lang="en-US" b="0" i="1" dirty="0"/>
              <a:t>“</a:t>
            </a:r>
            <a:r>
              <a:rPr lang="en-US" i="1" dirty="0"/>
              <a:t>You have heard that it was said, ‘You shall love your neighbor and hate your enemy.’</a:t>
            </a:r>
            <a:r>
              <a:rPr lang="en-US" i="1" baseline="30000" dirty="0"/>
              <a:t> 44</a:t>
            </a:r>
            <a:r>
              <a:rPr lang="en-US" i="1" dirty="0"/>
              <a:t> But I say to you, love your enemies, bless those who curse you, do good to those who hate you, and pray for those who spitefully use you and persecute you,</a:t>
            </a:r>
            <a:r>
              <a:rPr lang="en-US" i="1" baseline="30000" dirty="0"/>
              <a:t> 45</a:t>
            </a:r>
            <a:r>
              <a:rPr lang="en-US" i="1" dirty="0"/>
              <a:t> that you may be sons of your Father in heaven; for He makes His sun rise on the evil and on the good, and sends rain on the just and on the unjust</a:t>
            </a:r>
            <a:r>
              <a:rPr lang="en-US" i="0" dirty="0"/>
              <a:t>” </a:t>
            </a:r>
            <a:r>
              <a:rPr lang="en-US" dirty="0"/>
              <a:t>… </a:t>
            </a:r>
            <a:r>
              <a:rPr lang="en-US" b="1" dirty="0"/>
              <a:t>(48), </a:t>
            </a:r>
            <a:r>
              <a:rPr lang="en-US" i="1" dirty="0"/>
              <a:t>“Therefore you shall be perfect, just as your Father in heaven is perfect.”</a:t>
            </a:r>
            <a:endParaRPr lang="en-US" b="0" i="1" dirty="0"/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[CLICK], Examine our Hearts</a:t>
            </a:r>
          </a:p>
          <a:p>
            <a:pPr defTabSz="931774">
              <a:defRPr/>
            </a:pPr>
            <a:r>
              <a:rPr lang="en-US" b="1" dirty="0"/>
              <a:t>(2 Corinthians 13:5-6), </a:t>
            </a:r>
            <a:r>
              <a:rPr lang="en-US" b="0" i="1" dirty="0"/>
              <a:t>“Examine yourselves as to whether you are in the faith. Test yourselves. Do you not know yourselves, that Jesus Christ is in you?—unless indeed you are disqualified.</a:t>
            </a:r>
            <a:r>
              <a:rPr lang="en-US" b="0" i="1" baseline="30000" dirty="0"/>
              <a:t> 6</a:t>
            </a:r>
            <a:r>
              <a:rPr lang="en-US" b="0" i="1" dirty="0"/>
              <a:t> But I trust that you will know that we are not disqualified.”</a:t>
            </a:r>
          </a:p>
          <a:p>
            <a:pPr marL="1106481" lvl="2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It is so easy to be judgmental of others, without considering our own potential involvement in sin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By self-examination, we can ensure that we are in proper standing with the Lord.  (Note:  our default position is fellowship with Him, unless we disqualify ourselves!)</a:t>
            </a:r>
          </a:p>
          <a:p>
            <a:pPr defTabSz="931774">
              <a:defRPr/>
            </a:pPr>
            <a:r>
              <a:rPr lang="en-US" b="1" dirty="0"/>
              <a:t>(Matthew 7:1-5), </a:t>
            </a:r>
            <a:r>
              <a:rPr lang="en-US" b="0" i="1" dirty="0"/>
              <a:t>“</a:t>
            </a:r>
            <a:r>
              <a:rPr lang="en-US" i="1" dirty="0"/>
              <a:t>Judge not, that you be not judged.</a:t>
            </a:r>
            <a:r>
              <a:rPr lang="en-US" i="1" baseline="30000" dirty="0"/>
              <a:t> 2</a:t>
            </a:r>
            <a:r>
              <a:rPr lang="en-US" i="1" dirty="0"/>
              <a:t> For with what judgment you judge, you will be judged; and with the measure you use, it will be measured back to you.</a:t>
            </a:r>
            <a:r>
              <a:rPr lang="en-US" i="1" baseline="30000" dirty="0"/>
              <a:t> 3</a:t>
            </a:r>
            <a:r>
              <a:rPr lang="en-US" i="1" dirty="0"/>
              <a:t> And why do you look at the speck in your brother's eye, but do not consider the plank in your own eye?</a:t>
            </a:r>
            <a:r>
              <a:rPr lang="en-US" i="1" baseline="30000" dirty="0"/>
              <a:t> 4</a:t>
            </a:r>
            <a:r>
              <a:rPr lang="en-US" i="1" dirty="0"/>
              <a:t> Or how can you say to your brother, ‘Let me remove the speck from your eye’; and look, a plank is in your own eye?</a:t>
            </a:r>
            <a:r>
              <a:rPr lang="en-US" i="1" baseline="30000" dirty="0"/>
              <a:t> 5</a:t>
            </a:r>
            <a:r>
              <a:rPr lang="en-US" i="1" dirty="0"/>
              <a:t> Hypocrite! First remove the plank from your own eye, and then you will see clearly to remove the speck from your brother's eye.”</a:t>
            </a:r>
          </a:p>
          <a:p>
            <a:pPr marL="1572368" lvl="3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i="0" dirty="0"/>
              <a:t>If we find ourselves with guilt – guilty of ugliness and sin – that knowledge can bring us to repentance.</a:t>
            </a:r>
          </a:p>
          <a:p>
            <a:pPr defTabSz="931774">
              <a:defRPr/>
            </a:pPr>
            <a:r>
              <a:rPr lang="en-US" b="1" i="0" dirty="0"/>
              <a:t>(2 Corinthians 7:9-10), </a:t>
            </a:r>
            <a:r>
              <a:rPr lang="en-US" b="0" i="1" dirty="0"/>
              <a:t>“</a:t>
            </a:r>
            <a:r>
              <a:rPr lang="en-US" i="1" dirty="0"/>
              <a:t>Now I rejoice, not that you were made sorry, but that your sorrow led to repentance. For you were made sorry in a godly manner, that you might suffer loss from us in nothing.</a:t>
            </a:r>
            <a:r>
              <a:rPr lang="en-US" i="1" baseline="30000" dirty="0"/>
              <a:t> 10</a:t>
            </a:r>
            <a:r>
              <a:rPr lang="en-US" i="1" dirty="0"/>
              <a:t> For godly sorrow produces repentance leading to salvation, not to be regretted; but the sorrow of the world produces death.”</a:t>
            </a:r>
            <a:endParaRPr lang="en-US" b="0" i="1" dirty="0"/>
          </a:p>
          <a:p>
            <a:pPr defTabSz="931774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FB3D1A1-D64F-4111-A710-250A52ADAC5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659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Conclusion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A love of God and for our fellow man should be pre-eminent as we confront the ugliness of our sinful world.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="1" dirty="0"/>
              <a:t>Remember, such love always seeks what is best for others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Make your priority sharing the one thing that can effect change throughout the world!</a:t>
            </a:r>
          </a:p>
          <a:p>
            <a:pPr defTabSz="931774">
              <a:defRPr/>
            </a:pPr>
            <a:r>
              <a:rPr lang="en-US" b="1" dirty="0"/>
              <a:t>(Romans 1:14-17), </a:t>
            </a:r>
            <a:r>
              <a:rPr lang="en-US" b="0" i="1" dirty="0"/>
              <a:t>“</a:t>
            </a:r>
            <a:r>
              <a:rPr lang="en-US" i="1" dirty="0"/>
              <a:t>I am a debtor both to Greeks and to barbarians, both to wise and to unwise.</a:t>
            </a:r>
            <a:r>
              <a:rPr lang="en-US" i="1" baseline="30000" dirty="0"/>
              <a:t> 15</a:t>
            </a:r>
            <a:r>
              <a:rPr lang="en-US" i="1" dirty="0"/>
              <a:t> So, as much as is in me, I am ready to preach the gospel to you who are in Rome also. </a:t>
            </a:r>
            <a:r>
              <a:rPr lang="en-US" i="1" baseline="30000" dirty="0"/>
              <a:t>16</a:t>
            </a:r>
            <a:r>
              <a:rPr lang="en-US" i="1" dirty="0"/>
              <a:t> For I am not ashamed of the gospel of Christ, for it is the power of God to salvation for everyone who believes, for the Jew first and also for the Greek.</a:t>
            </a:r>
            <a:r>
              <a:rPr lang="en-US" i="1" baseline="30000" dirty="0"/>
              <a:t> 17</a:t>
            </a:r>
            <a:r>
              <a:rPr lang="en-US" i="1" dirty="0"/>
              <a:t> For in it the righteousness of God is revealed from faith to faith; as it is written, “The just shall live by faith.”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DFB3D1A1-D64F-4111-A710-250A52ADAC5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035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BA2B-2CD6-4FBB-8AB9-E1A54E194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92FA5-8FCF-4450-AED1-CEC88DEA4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58AAE-2395-4286-9B15-73990169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E183-0CA0-4F88-849F-740F91E7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F10B-A42F-4EE5-95A5-7C23B893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4162-8F9E-4CF2-BD0E-551BC21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DC6D7-733D-4AFA-BB5F-F76BEDC47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AD686-01E5-43D0-B615-F253A2DD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6D893-2507-484F-9413-F0D7E7FE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AD30C-8E1A-4379-963F-D1587720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9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AF0A6-7F52-4AC9-BF58-C810D5AC9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58C40-1CBC-48E0-B90D-C5139A1D7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15A08-E8EC-41C1-83CA-6AAD0095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98ADF-8885-4DD0-BEB1-53FFBE71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EF27-78EA-4CFF-A678-047CAEF9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64E8-CD2E-4AB4-B265-7AB0A4C0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4B29-AE4D-408C-9418-43F5A856E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A762C-1D00-4427-8C97-B0D5EA74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B2CBD-49E3-4136-AEA5-AE108F6E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04409-5C75-4A18-8557-8199B905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BEBA-BBAF-4563-AD23-3DA7BD95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56ED9-BCDD-4A54-95B1-BF187D87B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340AB-D915-4850-AAA0-C2628CD3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CAAB-A07E-4FEB-B962-7BE00079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C6148-D7DD-40D0-8179-CB26DA66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AC5B-26DB-45FC-84CC-D014B97F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722F5-B79C-4639-BC53-B615FF9F5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1DD51-8026-4357-B066-6AA2A159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FDB30-BB10-4B36-94E8-2DEEFC6B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5C665-E88D-47BD-8B73-393ACA22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A3AC7-917C-4171-B1D2-6178A47B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3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76A1-8BC4-4C58-A8AA-AEC3E0E8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4B32E-8997-4037-8F4A-ED9168150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B4A67-E057-4B93-84AB-45799CD0D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C8974-6CB3-4AB0-A526-E77A070FE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651E7-97C6-4803-BE15-2EBC501A5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E0E0D-79A5-41FD-A8D5-618966C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D2D6F-D6E0-49D6-9F98-961E2C4B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50013-F334-4148-9E9D-063D785D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717C-0D16-440D-B941-95D989CA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36AF3-04B1-465A-A15F-E1DAC95A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269AD-E870-4A87-9B14-A827E626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992CE-79EC-405C-A75D-A8F6EE61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5850F-A9CF-4F8C-A8FC-FE9FB4C3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A44C5-89B1-4F27-BCE4-D36105D3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6E2D-604D-4DDE-A19A-2090A137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01C1-2BEC-4FB7-936B-2AE5EFB4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83B0-15BA-427A-9797-BBE32165A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1E604-F7D1-4C82-8ED8-6CC916453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0BB94-5388-4BA9-8BAF-BD6D108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1EE25-AA1A-4062-B079-972B4597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BF003-2039-4304-B218-990AF22D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5943-8598-4FAD-8EB4-AA877A83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28593-B457-4BB9-9334-19768A6E0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7E0B8-4FD9-4C18-93B8-B9FB68D85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35444-8B07-4BD5-9725-35B653E0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719CA-2E33-443E-9ED4-9CB60A26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E057E-16A6-4352-A519-AC573A46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0130D-4FD7-4AFB-A846-502A6444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40E96-ED97-41DE-85A4-B8A7C3C5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4B42-5539-40CC-90A8-E5A478800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EDC0B-DFAE-4680-8AB7-024AA4B0F22F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8D02-0006-48E7-B52B-BFD9C03D3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139C1-8021-45A7-9DD0-A6C524106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AAC06-756C-4BF5-AEB7-8FB25DC1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B6BD-F3F3-4168-8431-8FD2EF474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142" y="2743197"/>
            <a:ext cx="9144000" cy="1828810"/>
          </a:xfrm>
        </p:spPr>
        <p:txBody>
          <a:bodyPr anchor="t">
            <a:normAutofit/>
          </a:bodyPr>
          <a:lstStyle/>
          <a:p>
            <a:r>
              <a:rPr lang="en-US" sz="84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rijole" panose="02000000000000000000" pitchFamily="2" charset="0"/>
              </a:rPr>
              <a:t>Ugliness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50325-5FED-4C11-9C51-0E3D132A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5" y="4132396"/>
            <a:ext cx="11078308" cy="2321166"/>
          </a:xfrm>
          <a:custGeom>
            <a:avLst/>
            <a:gdLst>
              <a:gd name="connsiteX0" fmla="*/ 0 w 11078308"/>
              <a:gd name="connsiteY0" fmla="*/ 0 h 2321166"/>
              <a:gd name="connsiteX1" fmla="*/ 693852 w 11078308"/>
              <a:gd name="connsiteY1" fmla="*/ 0 h 2321166"/>
              <a:gd name="connsiteX2" fmla="*/ 1387704 w 11078308"/>
              <a:gd name="connsiteY2" fmla="*/ 0 h 2321166"/>
              <a:gd name="connsiteX3" fmla="*/ 2081556 w 11078308"/>
              <a:gd name="connsiteY3" fmla="*/ 0 h 2321166"/>
              <a:gd name="connsiteX4" fmla="*/ 2775408 w 11078308"/>
              <a:gd name="connsiteY4" fmla="*/ 0 h 2321166"/>
              <a:gd name="connsiteX5" fmla="*/ 3580043 w 11078308"/>
              <a:gd name="connsiteY5" fmla="*/ 0 h 2321166"/>
              <a:gd name="connsiteX6" fmla="*/ 4163112 w 11078308"/>
              <a:gd name="connsiteY6" fmla="*/ 0 h 2321166"/>
              <a:gd name="connsiteX7" fmla="*/ 4856963 w 11078308"/>
              <a:gd name="connsiteY7" fmla="*/ 0 h 2321166"/>
              <a:gd name="connsiteX8" fmla="*/ 5440032 w 11078308"/>
              <a:gd name="connsiteY8" fmla="*/ 0 h 2321166"/>
              <a:gd name="connsiteX9" fmla="*/ 6023101 w 11078308"/>
              <a:gd name="connsiteY9" fmla="*/ 0 h 2321166"/>
              <a:gd name="connsiteX10" fmla="*/ 6606170 w 11078308"/>
              <a:gd name="connsiteY10" fmla="*/ 0 h 2321166"/>
              <a:gd name="connsiteX11" fmla="*/ 6856890 w 11078308"/>
              <a:gd name="connsiteY11" fmla="*/ 0 h 2321166"/>
              <a:gd name="connsiteX12" fmla="*/ 7550742 w 11078308"/>
              <a:gd name="connsiteY12" fmla="*/ 0 h 2321166"/>
              <a:gd name="connsiteX13" fmla="*/ 7801461 w 11078308"/>
              <a:gd name="connsiteY13" fmla="*/ 0 h 2321166"/>
              <a:gd name="connsiteX14" fmla="*/ 8384530 w 11078308"/>
              <a:gd name="connsiteY14" fmla="*/ 0 h 2321166"/>
              <a:gd name="connsiteX15" fmla="*/ 9189165 w 11078308"/>
              <a:gd name="connsiteY15" fmla="*/ 0 h 2321166"/>
              <a:gd name="connsiteX16" fmla="*/ 9993800 w 11078308"/>
              <a:gd name="connsiteY16" fmla="*/ 0 h 2321166"/>
              <a:gd name="connsiteX17" fmla="*/ 11078308 w 11078308"/>
              <a:gd name="connsiteY17" fmla="*/ 0 h 2321166"/>
              <a:gd name="connsiteX18" fmla="*/ 11078308 w 11078308"/>
              <a:gd name="connsiteY18" fmla="*/ 557080 h 2321166"/>
              <a:gd name="connsiteX19" fmla="*/ 11078308 w 11078308"/>
              <a:gd name="connsiteY19" fmla="*/ 1090948 h 2321166"/>
              <a:gd name="connsiteX20" fmla="*/ 11078308 w 11078308"/>
              <a:gd name="connsiteY20" fmla="*/ 1671240 h 2321166"/>
              <a:gd name="connsiteX21" fmla="*/ 11078308 w 11078308"/>
              <a:gd name="connsiteY21" fmla="*/ 2321166 h 2321166"/>
              <a:gd name="connsiteX22" fmla="*/ 10606022 w 11078308"/>
              <a:gd name="connsiteY22" fmla="*/ 2321166 h 2321166"/>
              <a:gd name="connsiteX23" fmla="*/ 10022953 w 11078308"/>
              <a:gd name="connsiteY23" fmla="*/ 2321166 h 2321166"/>
              <a:gd name="connsiteX24" fmla="*/ 9218318 w 11078308"/>
              <a:gd name="connsiteY24" fmla="*/ 2321166 h 2321166"/>
              <a:gd name="connsiteX25" fmla="*/ 8635250 w 11078308"/>
              <a:gd name="connsiteY25" fmla="*/ 2321166 h 2321166"/>
              <a:gd name="connsiteX26" fmla="*/ 7941398 w 11078308"/>
              <a:gd name="connsiteY26" fmla="*/ 2321166 h 2321166"/>
              <a:gd name="connsiteX27" fmla="*/ 7690678 w 11078308"/>
              <a:gd name="connsiteY27" fmla="*/ 2321166 h 2321166"/>
              <a:gd name="connsiteX28" fmla="*/ 6886043 w 11078308"/>
              <a:gd name="connsiteY28" fmla="*/ 2321166 h 2321166"/>
              <a:gd name="connsiteX29" fmla="*/ 6413757 w 11078308"/>
              <a:gd name="connsiteY29" fmla="*/ 2321166 h 2321166"/>
              <a:gd name="connsiteX30" fmla="*/ 5719905 w 11078308"/>
              <a:gd name="connsiteY30" fmla="*/ 2321166 h 2321166"/>
              <a:gd name="connsiteX31" fmla="*/ 5469186 w 11078308"/>
              <a:gd name="connsiteY31" fmla="*/ 2321166 h 2321166"/>
              <a:gd name="connsiteX32" fmla="*/ 4664551 w 11078308"/>
              <a:gd name="connsiteY32" fmla="*/ 2321166 h 2321166"/>
              <a:gd name="connsiteX33" fmla="*/ 4192265 w 11078308"/>
              <a:gd name="connsiteY33" fmla="*/ 2321166 h 2321166"/>
              <a:gd name="connsiteX34" fmla="*/ 3609196 w 11078308"/>
              <a:gd name="connsiteY34" fmla="*/ 2321166 h 2321166"/>
              <a:gd name="connsiteX35" fmla="*/ 3247693 w 11078308"/>
              <a:gd name="connsiteY35" fmla="*/ 2321166 h 2321166"/>
              <a:gd name="connsiteX36" fmla="*/ 2553842 w 11078308"/>
              <a:gd name="connsiteY36" fmla="*/ 2321166 h 2321166"/>
              <a:gd name="connsiteX37" fmla="*/ 1749207 w 11078308"/>
              <a:gd name="connsiteY37" fmla="*/ 2321166 h 2321166"/>
              <a:gd name="connsiteX38" fmla="*/ 1276921 w 11078308"/>
              <a:gd name="connsiteY38" fmla="*/ 2321166 h 2321166"/>
              <a:gd name="connsiteX39" fmla="*/ 0 w 11078308"/>
              <a:gd name="connsiteY39" fmla="*/ 2321166 h 2321166"/>
              <a:gd name="connsiteX40" fmla="*/ 0 w 11078308"/>
              <a:gd name="connsiteY40" fmla="*/ 1740875 h 2321166"/>
              <a:gd name="connsiteX41" fmla="*/ 0 w 11078308"/>
              <a:gd name="connsiteY41" fmla="*/ 1160583 h 2321166"/>
              <a:gd name="connsiteX42" fmla="*/ 0 w 11078308"/>
              <a:gd name="connsiteY42" fmla="*/ 557080 h 2321166"/>
              <a:gd name="connsiteX43" fmla="*/ 0 w 11078308"/>
              <a:gd name="connsiteY43" fmla="*/ 0 h 232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078308" h="2321166" fill="none" extrusionOk="0">
                <a:moveTo>
                  <a:pt x="0" y="0"/>
                </a:moveTo>
                <a:cubicBezTo>
                  <a:pt x="274466" y="-37"/>
                  <a:pt x="503008" y="16379"/>
                  <a:pt x="693852" y="0"/>
                </a:cubicBezTo>
                <a:cubicBezTo>
                  <a:pt x="884696" y="-16379"/>
                  <a:pt x="1057309" y="37606"/>
                  <a:pt x="1387704" y="0"/>
                </a:cubicBezTo>
                <a:cubicBezTo>
                  <a:pt x="1718099" y="-37606"/>
                  <a:pt x="1767522" y="48693"/>
                  <a:pt x="2081556" y="0"/>
                </a:cubicBezTo>
                <a:cubicBezTo>
                  <a:pt x="2395590" y="-48693"/>
                  <a:pt x="2522211" y="26044"/>
                  <a:pt x="2775408" y="0"/>
                </a:cubicBezTo>
                <a:cubicBezTo>
                  <a:pt x="3028605" y="-26044"/>
                  <a:pt x="3279362" y="86971"/>
                  <a:pt x="3580043" y="0"/>
                </a:cubicBezTo>
                <a:cubicBezTo>
                  <a:pt x="3880724" y="-86971"/>
                  <a:pt x="3931807" y="65634"/>
                  <a:pt x="4163112" y="0"/>
                </a:cubicBezTo>
                <a:cubicBezTo>
                  <a:pt x="4394417" y="-65634"/>
                  <a:pt x="4543179" y="48917"/>
                  <a:pt x="4856963" y="0"/>
                </a:cubicBezTo>
                <a:cubicBezTo>
                  <a:pt x="5170747" y="-48917"/>
                  <a:pt x="5267795" y="36411"/>
                  <a:pt x="5440032" y="0"/>
                </a:cubicBezTo>
                <a:cubicBezTo>
                  <a:pt x="5612269" y="-36411"/>
                  <a:pt x="5872758" y="59029"/>
                  <a:pt x="6023101" y="0"/>
                </a:cubicBezTo>
                <a:cubicBezTo>
                  <a:pt x="6173444" y="-59029"/>
                  <a:pt x="6489234" y="63142"/>
                  <a:pt x="6606170" y="0"/>
                </a:cubicBezTo>
                <a:cubicBezTo>
                  <a:pt x="6723106" y="-63142"/>
                  <a:pt x="6794395" y="25423"/>
                  <a:pt x="6856890" y="0"/>
                </a:cubicBezTo>
                <a:cubicBezTo>
                  <a:pt x="6919385" y="-25423"/>
                  <a:pt x="7385389" y="43270"/>
                  <a:pt x="7550742" y="0"/>
                </a:cubicBezTo>
                <a:cubicBezTo>
                  <a:pt x="7716095" y="-43270"/>
                  <a:pt x="7676276" y="25715"/>
                  <a:pt x="7801461" y="0"/>
                </a:cubicBezTo>
                <a:cubicBezTo>
                  <a:pt x="7926646" y="-25715"/>
                  <a:pt x="8169308" y="49189"/>
                  <a:pt x="8384530" y="0"/>
                </a:cubicBezTo>
                <a:cubicBezTo>
                  <a:pt x="8599752" y="-49189"/>
                  <a:pt x="8842189" y="66028"/>
                  <a:pt x="9189165" y="0"/>
                </a:cubicBezTo>
                <a:cubicBezTo>
                  <a:pt x="9536141" y="-66028"/>
                  <a:pt x="9653502" y="48812"/>
                  <a:pt x="9993800" y="0"/>
                </a:cubicBezTo>
                <a:cubicBezTo>
                  <a:pt x="10334099" y="-48812"/>
                  <a:pt x="10717237" y="130092"/>
                  <a:pt x="11078308" y="0"/>
                </a:cubicBezTo>
                <a:cubicBezTo>
                  <a:pt x="11141570" y="127414"/>
                  <a:pt x="11068783" y="441278"/>
                  <a:pt x="11078308" y="557080"/>
                </a:cubicBezTo>
                <a:cubicBezTo>
                  <a:pt x="11087833" y="672882"/>
                  <a:pt x="11030366" y="832104"/>
                  <a:pt x="11078308" y="1090948"/>
                </a:cubicBezTo>
                <a:cubicBezTo>
                  <a:pt x="11126250" y="1349792"/>
                  <a:pt x="11071768" y="1383545"/>
                  <a:pt x="11078308" y="1671240"/>
                </a:cubicBezTo>
                <a:cubicBezTo>
                  <a:pt x="11084848" y="1958935"/>
                  <a:pt x="11027930" y="2184377"/>
                  <a:pt x="11078308" y="2321166"/>
                </a:cubicBezTo>
                <a:cubicBezTo>
                  <a:pt x="10844684" y="2348751"/>
                  <a:pt x="10734518" y="2311194"/>
                  <a:pt x="10606022" y="2321166"/>
                </a:cubicBezTo>
                <a:cubicBezTo>
                  <a:pt x="10477526" y="2331138"/>
                  <a:pt x="10271145" y="2296125"/>
                  <a:pt x="10022953" y="2321166"/>
                </a:cubicBezTo>
                <a:cubicBezTo>
                  <a:pt x="9774761" y="2346207"/>
                  <a:pt x="9445838" y="2261179"/>
                  <a:pt x="9218318" y="2321166"/>
                </a:cubicBezTo>
                <a:cubicBezTo>
                  <a:pt x="8990798" y="2381153"/>
                  <a:pt x="8869522" y="2309140"/>
                  <a:pt x="8635250" y="2321166"/>
                </a:cubicBezTo>
                <a:cubicBezTo>
                  <a:pt x="8400978" y="2333192"/>
                  <a:pt x="8233313" y="2288516"/>
                  <a:pt x="7941398" y="2321166"/>
                </a:cubicBezTo>
                <a:cubicBezTo>
                  <a:pt x="7649483" y="2353816"/>
                  <a:pt x="7752411" y="2302456"/>
                  <a:pt x="7690678" y="2321166"/>
                </a:cubicBezTo>
                <a:cubicBezTo>
                  <a:pt x="7628945" y="2339876"/>
                  <a:pt x="7108445" y="2264428"/>
                  <a:pt x="6886043" y="2321166"/>
                </a:cubicBezTo>
                <a:cubicBezTo>
                  <a:pt x="6663642" y="2377904"/>
                  <a:pt x="6534703" y="2309963"/>
                  <a:pt x="6413757" y="2321166"/>
                </a:cubicBezTo>
                <a:cubicBezTo>
                  <a:pt x="6292811" y="2332369"/>
                  <a:pt x="5921507" y="2253987"/>
                  <a:pt x="5719905" y="2321166"/>
                </a:cubicBezTo>
                <a:cubicBezTo>
                  <a:pt x="5518303" y="2388345"/>
                  <a:pt x="5592144" y="2305674"/>
                  <a:pt x="5469186" y="2321166"/>
                </a:cubicBezTo>
                <a:cubicBezTo>
                  <a:pt x="5346228" y="2336658"/>
                  <a:pt x="4977330" y="2250817"/>
                  <a:pt x="4664551" y="2321166"/>
                </a:cubicBezTo>
                <a:cubicBezTo>
                  <a:pt x="4351772" y="2391515"/>
                  <a:pt x="4394586" y="2273973"/>
                  <a:pt x="4192265" y="2321166"/>
                </a:cubicBezTo>
                <a:cubicBezTo>
                  <a:pt x="3989944" y="2368359"/>
                  <a:pt x="3828541" y="2293759"/>
                  <a:pt x="3609196" y="2321166"/>
                </a:cubicBezTo>
                <a:cubicBezTo>
                  <a:pt x="3389851" y="2348573"/>
                  <a:pt x="3394064" y="2320405"/>
                  <a:pt x="3247693" y="2321166"/>
                </a:cubicBezTo>
                <a:cubicBezTo>
                  <a:pt x="3101322" y="2321927"/>
                  <a:pt x="2806875" y="2314973"/>
                  <a:pt x="2553842" y="2321166"/>
                </a:cubicBezTo>
                <a:cubicBezTo>
                  <a:pt x="2300809" y="2327359"/>
                  <a:pt x="2118172" y="2242862"/>
                  <a:pt x="1749207" y="2321166"/>
                </a:cubicBezTo>
                <a:cubicBezTo>
                  <a:pt x="1380243" y="2399470"/>
                  <a:pt x="1497095" y="2278889"/>
                  <a:pt x="1276921" y="2321166"/>
                </a:cubicBezTo>
                <a:cubicBezTo>
                  <a:pt x="1056747" y="2363443"/>
                  <a:pt x="278130" y="2255506"/>
                  <a:pt x="0" y="2321166"/>
                </a:cubicBezTo>
                <a:cubicBezTo>
                  <a:pt x="-21817" y="2102655"/>
                  <a:pt x="61584" y="1982225"/>
                  <a:pt x="0" y="1740875"/>
                </a:cubicBezTo>
                <a:cubicBezTo>
                  <a:pt x="-61584" y="1499525"/>
                  <a:pt x="3141" y="1367453"/>
                  <a:pt x="0" y="1160583"/>
                </a:cubicBezTo>
                <a:cubicBezTo>
                  <a:pt x="-3141" y="953713"/>
                  <a:pt x="14374" y="732876"/>
                  <a:pt x="0" y="557080"/>
                </a:cubicBezTo>
                <a:cubicBezTo>
                  <a:pt x="-14374" y="381284"/>
                  <a:pt x="48961" y="133071"/>
                  <a:pt x="0" y="0"/>
                </a:cubicBezTo>
                <a:close/>
              </a:path>
              <a:path w="11078308" h="2321166" stroke="0" extrusionOk="0">
                <a:moveTo>
                  <a:pt x="0" y="0"/>
                </a:moveTo>
                <a:cubicBezTo>
                  <a:pt x="149141" y="-47193"/>
                  <a:pt x="377212" y="6705"/>
                  <a:pt x="472286" y="0"/>
                </a:cubicBezTo>
                <a:cubicBezTo>
                  <a:pt x="567360" y="-6705"/>
                  <a:pt x="614520" y="1178"/>
                  <a:pt x="723005" y="0"/>
                </a:cubicBezTo>
                <a:cubicBezTo>
                  <a:pt x="831490" y="-1178"/>
                  <a:pt x="1177221" y="44429"/>
                  <a:pt x="1527640" y="0"/>
                </a:cubicBezTo>
                <a:cubicBezTo>
                  <a:pt x="1878059" y="-44429"/>
                  <a:pt x="1876126" y="35041"/>
                  <a:pt x="1999926" y="0"/>
                </a:cubicBezTo>
                <a:cubicBezTo>
                  <a:pt x="2123726" y="-35041"/>
                  <a:pt x="2335135" y="12441"/>
                  <a:pt x="2472212" y="0"/>
                </a:cubicBezTo>
                <a:cubicBezTo>
                  <a:pt x="2609289" y="-12441"/>
                  <a:pt x="3030195" y="67763"/>
                  <a:pt x="3276847" y="0"/>
                </a:cubicBezTo>
                <a:cubicBezTo>
                  <a:pt x="3523499" y="-67763"/>
                  <a:pt x="3554269" y="33356"/>
                  <a:pt x="3638350" y="0"/>
                </a:cubicBezTo>
                <a:cubicBezTo>
                  <a:pt x="3722431" y="-33356"/>
                  <a:pt x="4238635" y="7538"/>
                  <a:pt x="4442985" y="0"/>
                </a:cubicBezTo>
                <a:cubicBezTo>
                  <a:pt x="4647335" y="-7538"/>
                  <a:pt x="5048564" y="80052"/>
                  <a:pt x="5247620" y="0"/>
                </a:cubicBezTo>
                <a:cubicBezTo>
                  <a:pt x="5446676" y="-80052"/>
                  <a:pt x="5583792" y="48632"/>
                  <a:pt x="5830688" y="0"/>
                </a:cubicBezTo>
                <a:cubicBezTo>
                  <a:pt x="6077584" y="-48632"/>
                  <a:pt x="6436640" y="16741"/>
                  <a:pt x="6635323" y="0"/>
                </a:cubicBezTo>
                <a:cubicBezTo>
                  <a:pt x="6834006" y="-16741"/>
                  <a:pt x="6920052" y="54842"/>
                  <a:pt x="7107609" y="0"/>
                </a:cubicBezTo>
                <a:cubicBezTo>
                  <a:pt x="7295166" y="-54842"/>
                  <a:pt x="7468894" y="40305"/>
                  <a:pt x="7579895" y="0"/>
                </a:cubicBezTo>
                <a:cubicBezTo>
                  <a:pt x="7690896" y="-40305"/>
                  <a:pt x="8106577" y="37870"/>
                  <a:pt x="8273747" y="0"/>
                </a:cubicBezTo>
                <a:cubicBezTo>
                  <a:pt x="8440917" y="-37870"/>
                  <a:pt x="8534219" y="45994"/>
                  <a:pt x="8746033" y="0"/>
                </a:cubicBezTo>
                <a:cubicBezTo>
                  <a:pt x="8957847" y="-45994"/>
                  <a:pt x="9294100" y="45211"/>
                  <a:pt x="9550668" y="0"/>
                </a:cubicBezTo>
                <a:cubicBezTo>
                  <a:pt x="9807237" y="-45211"/>
                  <a:pt x="10045997" y="42210"/>
                  <a:pt x="10355303" y="0"/>
                </a:cubicBezTo>
                <a:cubicBezTo>
                  <a:pt x="10664609" y="-42210"/>
                  <a:pt x="10907415" y="78596"/>
                  <a:pt x="11078308" y="0"/>
                </a:cubicBezTo>
                <a:cubicBezTo>
                  <a:pt x="11104174" y="180110"/>
                  <a:pt x="11072080" y="333610"/>
                  <a:pt x="11078308" y="557080"/>
                </a:cubicBezTo>
                <a:cubicBezTo>
                  <a:pt x="11084536" y="780550"/>
                  <a:pt x="11067029" y="862947"/>
                  <a:pt x="11078308" y="1067736"/>
                </a:cubicBezTo>
                <a:cubicBezTo>
                  <a:pt x="11089587" y="1272525"/>
                  <a:pt x="11072656" y="1355135"/>
                  <a:pt x="11078308" y="1601605"/>
                </a:cubicBezTo>
                <a:cubicBezTo>
                  <a:pt x="11083960" y="1848075"/>
                  <a:pt x="11033601" y="2068300"/>
                  <a:pt x="11078308" y="2321166"/>
                </a:cubicBezTo>
                <a:cubicBezTo>
                  <a:pt x="10981161" y="2339762"/>
                  <a:pt x="10831479" y="2291601"/>
                  <a:pt x="10606022" y="2321166"/>
                </a:cubicBezTo>
                <a:cubicBezTo>
                  <a:pt x="10380565" y="2350731"/>
                  <a:pt x="10269446" y="2268334"/>
                  <a:pt x="10022953" y="2321166"/>
                </a:cubicBezTo>
                <a:cubicBezTo>
                  <a:pt x="9776460" y="2373998"/>
                  <a:pt x="9887127" y="2304955"/>
                  <a:pt x="9772234" y="2321166"/>
                </a:cubicBezTo>
                <a:cubicBezTo>
                  <a:pt x="9657341" y="2337377"/>
                  <a:pt x="9641237" y="2297873"/>
                  <a:pt x="9521514" y="2321166"/>
                </a:cubicBezTo>
                <a:cubicBezTo>
                  <a:pt x="9401791" y="2344459"/>
                  <a:pt x="9057919" y="2305729"/>
                  <a:pt x="8938445" y="2321166"/>
                </a:cubicBezTo>
                <a:cubicBezTo>
                  <a:pt x="8818971" y="2336603"/>
                  <a:pt x="8668619" y="2288731"/>
                  <a:pt x="8576943" y="2321166"/>
                </a:cubicBezTo>
                <a:cubicBezTo>
                  <a:pt x="8485267" y="2353601"/>
                  <a:pt x="8082892" y="2319706"/>
                  <a:pt x="7883091" y="2321166"/>
                </a:cubicBezTo>
                <a:cubicBezTo>
                  <a:pt x="7683290" y="2322626"/>
                  <a:pt x="7618246" y="2311521"/>
                  <a:pt x="7521588" y="2321166"/>
                </a:cubicBezTo>
                <a:cubicBezTo>
                  <a:pt x="7424930" y="2330811"/>
                  <a:pt x="6978709" y="2285180"/>
                  <a:pt x="6827736" y="2321166"/>
                </a:cubicBezTo>
                <a:cubicBezTo>
                  <a:pt x="6676763" y="2357152"/>
                  <a:pt x="6635399" y="2318591"/>
                  <a:pt x="6577017" y="2321166"/>
                </a:cubicBezTo>
                <a:cubicBezTo>
                  <a:pt x="6518635" y="2323741"/>
                  <a:pt x="6129155" y="2272447"/>
                  <a:pt x="5883165" y="2321166"/>
                </a:cubicBezTo>
                <a:cubicBezTo>
                  <a:pt x="5637175" y="2369885"/>
                  <a:pt x="5627671" y="2286399"/>
                  <a:pt x="5521662" y="2321166"/>
                </a:cubicBezTo>
                <a:cubicBezTo>
                  <a:pt x="5415653" y="2355933"/>
                  <a:pt x="5357845" y="2307157"/>
                  <a:pt x="5270942" y="2321166"/>
                </a:cubicBezTo>
                <a:cubicBezTo>
                  <a:pt x="5184039" y="2335175"/>
                  <a:pt x="5015820" y="2284044"/>
                  <a:pt x="4909440" y="2321166"/>
                </a:cubicBezTo>
                <a:cubicBezTo>
                  <a:pt x="4803060" y="2358288"/>
                  <a:pt x="4433353" y="2289042"/>
                  <a:pt x="4215588" y="2321166"/>
                </a:cubicBezTo>
                <a:cubicBezTo>
                  <a:pt x="3997823" y="2353290"/>
                  <a:pt x="4031055" y="2317974"/>
                  <a:pt x="3854085" y="2321166"/>
                </a:cubicBezTo>
                <a:cubicBezTo>
                  <a:pt x="3677115" y="2324358"/>
                  <a:pt x="3690276" y="2312450"/>
                  <a:pt x="3603365" y="2321166"/>
                </a:cubicBezTo>
                <a:cubicBezTo>
                  <a:pt x="3516454" y="2329882"/>
                  <a:pt x="3394294" y="2290356"/>
                  <a:pt x="3241863" y="2321166"/>
                </a:cubicBezTo>
                <a:cubicBezTo>
                  <a:pt x="3089432" y="2351976"/>
                  <a:pt x="2941888" y="2290025"/>
                  <a:pt x="2769577" y="2321166"/>
                </a:cubicBezTo>
                <a:cubicBezTo>
                  <a:pt x="2597266" y="2352307"/>
                  <a:pt x="2372582" y="2290643"/>
                  <a:pt x="2186508" y="2321166"/>
                </a:cubicBezTo>
                <a:cubicBezTo>
                  <a:pt x="2000434" y="2351689"/>
                  <a:pt x="1964263" y="2286680"/>
                  <a:pt x="1825005" y="2321166"/>
                </a:cubicBezTo>
                <a:cubicBezTo>
                  <a:pt x="1685747" y="2355652"/>
                  <a:pt x="1350124" y="2271550"/>
                  <a:pt x="1020370" y="2321166"/>
                </a:cubicBezTo>
                <a:cubicBezTo>
                  <a:pt x="690617" y="2370782"/>
                  <a:pt x="241732" y="2202993"/>
                  <a:pt x="0" y="2321166"/>
                </a:cubicBezTo>
                <a:cubicBezTo>
                  <a:pt x="-32131" y="2179746"/>
                  <a:pt x="40541" y="1936105"/>
                  <a:pt x="0" y="1694451"/>
                </a:cubicBezTo>
                <a:cubicBezTo>
                  <a:pt x="-40541" y="1452797"/>
                  <a:pt x="33485" y="1307923"/>
                  <a:pt x="0" y="1114160"/>
                </a:cubicBezTo>
                <a:cubicBezTo>
                  <a:pt x="-33485" y="920397"/>
                  <a:pt x="40368" y="754775"/>
                  <a:pt x="0" y="533868"/>
                </a:cubicBezTo>
                <a:cubicBezTo>
                  <a:pt x="-40368" y="312961"/>
                  <a:pt x="28044" y="113382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noun:  </a:t>
            </a:r>
            <a:r>
              <a:rPr lang="en-US" sz="4000" i="1" dirty="0">
                <a:solidFill>
                  <a:schemeClr val="bg1"/>
                </a:solidFill>
              </a:rPr>
              <a:t>ˈ</a:t>
            </a:r>
            <a:r>
              <a:rPr lang="en-US" sz="4000" i="1" dirty="0" err="1">
                <a:solidFill>
                  <a:schemeClr val="bg1"/>
                </a:solidFill>
              </a:rPr>
              <a:t>əɡlēnəs</a:t>
            </a:r>
            <a:endParaRPr lang="en-US" sz="4000" i="1" dirty="0">
              <a:solidFill>
                <a:schemeClr val="bg1"/>
              </a:solidFill>
            </a:endParaRPr>
          </a:p>
          <a:p>
            <a:pPr marL="738188" indent="-581025" algn="l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The quality of being unpleasant or repulsive in nature</a:t>
            </a:r>
          </a:p>
          <a:p>
            <a:pPr marL="738188" indent="-581025" algn="l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Unpleasantness of an immoral or violent nature. </a:t>
            </a:r>
          </a:p>
        </p:txBody>
      </p:sp>
    </p:spTree>
    <p:extLst>
      <p:ext uri="{BB962C8B-B14F-4D97-AF65-F5344CB8AC3E}">
        <p14:creationId xmlns:p14="http://schemas.microsoft.com/office/powerpoint/2010/main" val="27507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B6BD-F3F3-4168-8431-8FD2EF474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078" y="249205"/>
            <a:ext cx="10843844" cy="1368579"/>
          </a:xfrm>
        </p:spPr>
        <p:txBody>
          <a:bodyPr anchor="t">
            <a:normAutofit/>
          </a:bodyPr>
          <a:lstStyle/>
          <a:p>
            <a:r>
              <a:rPr lang="en-US" sz="6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ebas Neue" panose="020B0606020202050201" pitchFamily="34" charset="0"/>
              </a:rPr>
              <a:t>Our  Response  to  </a:t>
            </a: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rijole" panose="02000000000000000000" pitchFamily="2" charset="0"/>
              </a:rPr>
              <a:t>ugliness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50325-5FED-4C11-9C51-0E3D132A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646" y="1494692"/>
            <a:ext cx="10374923" cy="53633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We are in the world, but not of the world!</a:t>
            </a:r>
          </a:p>
          <a:p>
            <a:pPr marL="0" lvl="1">
              <a:spcBef>
                <a:spcPts val="0"/>
              </a:spcBef>
              <a:spcAft>
                <a:spcPts val="800"/>
              </a:spcAft>
            </a:pPr>
            <a:r>
              <a:rPr lang="en-US" sz="4200" dirty="0">
                <a:solidFill>
                  <a:srgbClr val="FFFF97"/>
                </a:solidFill>
              </a:rPr>
              <a:t>1 John 2:15-17; Matthew 5:13-16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Bridle our tongues</a:t>
            </a:r>
          </a:p>
          <a:p>
            <a:pPr marL="0" lvl="1">
              <a:spcBef>
                <a:spcPts val="0"/>
              </a:spcBef>
              <a:spcAft>
                <a:spcPts val="800"/>
              </a:spcAft>
            </a:pPr>
            <a:r>
              <a:rPr lang="en-US" sz="4200" dirty="0">
                <a:solidFill>
                  <a:srgbClr val="FFFF97"/>
                </a:solidFill>
              </a:rPr>
              <a:t>James 3:5-10; 1 Corinthians 9:19-22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Pray for our leaders</a:t>
            </a:r>
          </a:p>
          <a:p>
            <a:pPr marL="0" lvl="1">
              <a:spcBef>
                <a:spcPts val="0"/>
              </a:spcBef>
              <a:spcAft>
                <a:spcPts val="800"/>
              </a:spcAft>
            </a:pPr>
            <a:r>
              <a:rPr lang="en-US" sz="4200" dirty="0">
                <a:solidFill>
                  <a:srgbClr val="FFFF97"/>
                </a:solidFill>
              </a:rPr>
              <a:t>1 Timothy 2:1-4; Matthew 5:43-45,48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Examine our hearts</a:t>
            </a:r>
          </a:p>
          <a:p>
            <a:pPr marL="0" lvl="1">
              <a:spcBef>
                <a:spcPts val="0"/>
              </a:spcBef>
              <a:spcAft>
                <a:spcPts val="200"/>
              </a:spcAft>
            </a:pPr>
            <a:r>
              <a:rPr lang="en-US" sz="4200" dirty="0">
                <a:solidFill>
                  <a:srgbClr val="FFFF97"/>
                </a:solidFill>
              </a:rPr>
              <a:t>2 Corinthians 13:5-6, 7:9-10;  Matthew 7:1-5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2AD16D-D6EB-4242-959C-0745A111F867}"/>
              </a:ext>
            </a:extLst>
          </p:cNvPr>
          <p:cNvSpPr/>
          <p:nvPr/>
        </p:nvSpPr>
        <p:spPr>
          <a:xfrm>
            <a:off x="674078" y="178865"/>
            <a:ext cx="10843844" cy="1122395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B6BD-F3F3-4168-8431-8FD2EF474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773723"/>
            <a:ext cx="9144000" cy="1283677"/>
          </a:xfrm>
        </p:spPr>
        <p:txBody>
          <a:bodyPr anchor="t">
            <a:no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Frijole" panose="02000000000000000000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50325-5FED-4C11-9C51-0E3D132A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110146"/>
            <a:ext cx="9144001" cy="3974131"/>
          </a:xfrm>
          <a:custGeom>
            <a:avLst/>
            <a:gdLst>
              <a:gd name="connsiteX0" fmla="*/ 0 w 9144001"/>
              <a:gd name="connsiteY0" fmla="*/ 0 h 3974131"/>
              <a:gd name="connsiteX1" fmla="*/ 571500 w 9144001"/>
              <a:gd name="connsiteY1" fmla="*/ 0 h 3974131"/>
              <a:gd name="connsiteX2" fmla="*/ 1234440 w 9144001"/>
              <a:gd name="connsiteY2" fmla="*/ 0 h 3974131"/>
              <a:gd name="connsiteX3" fmla="*/ 1897380 w 9144001"/>
              <a:gd name="connsiteY3" fmla="*/ 0 h 3974131"/>
              <a:gd name="connsiteX4" fmla="*/ 2651760 w 9144001"/>
              <a:gd name="connsiteY4" fmla="*/ 0 h 3974131"/>
              <a:gd name="connsiteX5" fmla="*/ 3223260 w 9144001"/>
              <a:gd name="connsiteY5" fmla="*/ 0 h 3974131"/>
              <a:gd name="connsiteX6" fmla="*/ 3886200 w 9144001"/>
              <a:gd name="connsiteY6" fmla="*/ 0 h 3974131"/>
              <a:gd name="connsiteX7" fmla="*/ 4457700 w 9144001"/>
              <a:gd name="connsiteY7" fmla="*/ 0 h 3974131"/>
              <a:gd name="connsiteX8" fmla="*/ 5029201 w 9144001"/>
              <a:gd name="connsiteY8" fmla="*/ 0 h 3974131"/>
              <a:gd name="connsiteX9" fmla="*/ 5600701 w 9144001"/>
              <a:gd name="connsiteY9" fmla="*/ 0 h 3974131"/>
              <a:gd name="connsiteX10" fmla="*/ 5897881 w 9144001"/>
              <a:gd name="connsiteY10" fmla="*/ 0 h 3974131"/>
              <a:gd name="connsiteX11" fmla="*/ 6560821 w 9144001"/>
              <a:gd name="connsiteY11" fmla="*/ 0 h 3974131"/>
              <a:gd name="connsiteX12" fmla="*/ 6858001 w 9144001"/>
              <a:gd name="connsiteY12" fmla="*/ 0 h 3974131"/>
              <a:gd name="connsiteX13" fmla="*/ 7429501 w 9144001"/>
              <a:gd name="connsiteY13" fmla="*/ 0 h 3974131"/>
              <a:gd name="connsiteX14" fmla="*/ 8183881 w 9144001"/>
              <a:gd name="connsiteY14" fmla="*/ 0 h 3974131"/>
              <a:gd name="connsiteX15" fmla="*/ 9144001 w 9144001"/>
              <a:gd name="connsiteY15" fmla="*/ 0 h 3974131"/>
              <a:gd name="connsiteX16" fmla="*/ 9144001 w 9144001"/>
              <a:gd name="connsiteY16" fmla="*/ 607474 h 3974131"/>
              <a:gd name="connsiteX17" fmla="*/ 9144001 w 9144001"/>
              <a:gd name="connsiteY17" fmla="*/ 1095725 h 3974131"/>
              <a:gd name="connsiteX18" fmla="*/ 9144001 w 9144001"/>
              <a:gd name="connsiteY18" fmla="*/ 1583975 h 3974131"/>
              <a:gd name="connsiteX19" fmla="*/ 9144001 w 9144001"/>
              <a:gd name="connsiteY19" fmla="*/ 2151708 h 3974131"/>
              <a:gd name="connsiteX20" fmla="*/ 9144001 w 9144001"/>
              <a:gd name="connsiteY20" fmla="*/ 2719441 h 3974131"/>
              <a:gd name="connsiteX21" fmla="*/ 9144001 w 9144001"/>
              <a:gd name="connsiteY21" fmla="*/ 3247433 h 3974131"/>
              <a:gd name="connsiteX22" fmla="*/ 9144001 w 9144001"/>
              <a:gd name="connsiteY22" fmla="*/ 3974131 h 3974131"/>
              <a:gd name="connsiteX23" fmla="*/ 8755381 w 9144001"/>
              <a:gd name="connsiteY23" fmla="*/ 3974131 h 3974131"/>
              <a:gd name="connsiteX24" fmla="*/ 8183881 w 9144001"/>
              <a:gd name="connsiteY24" fmla="*/ 3974131 h 3974131"/>
              <a:gd name="connsiteX25" fmla="*/ 7520941 w 9144001"/>
              <a:gd name="connsiteY25" fmla="*/ 3974131 h 3974131"/>
              <a:gd name="connsiteX26" fmla="*/ 7223761 w 9144001"/>
              <a:gd name="connsiteY26" fmla="*/ 3974131 h 3974131"/>
              <a:gd name="connsiteX27" fmla="*/ 6469381 w 9144001"/>
              <a:gd name="connsiteY27" fmla="*/ 3974131 h 3974131"/>
              <a:gd name="connsiteX28" fmla="*/ 5989321 w 9144001"/>
              <a:gd name="connsiteY28" fmla="*/ 3974131 h 3974131"/>
              <a:gd name="connsiteX29" fmla="*/ 5326381 w 9144001"/>
              <a:gd name="connsiteY29" fmla="*/ 3974131 h 3974131"/>
              <a:gd name="connsiteX30" fmla="*/ 5029201 w 9144001"/>
              <a:gd name="connsiteY30" fmla="*/ 3974131 h 3974131"/>
              <a:gd name="connsiteX31" fmla="*/ 4274820 w 9144001"/>
              <a:gd name="connsiteY31" fmla="*/ 3974131 h 3974131"/>
              <a:gd name="connsiteX32" fmla="*/ 3794760 w 9144001"/>
              <a:gd name="connsiteY32" fmla="*/ 3974131 h 3974131"/>
              <a:gd name="connsiteX33" fmla="*/ 3223260 w 9144001"/>
              <a:gd name="connsiteY33" fmla="*/ 3974131 h 3974131"/>
              <a:gd name="connsiteX34" fmla="*/ 2834640 w 9144001"/>
              <a:gd name="connsiteY34" fmla="*/ 3974131 h 3974131"/>
              <a:gd name="connsiteX35" fmla="*/ 2171700 w 9144001"/>
              <a:gd name="connsiteY35" fmla="*/ 3974131 h 3974131"/>
              <a:gd name="connsiteX36" fmla="*/ 1417320 w 9144001"/>
              <a:gd name="connsiteY36" fmla="*/ 3974131 h 3974131"/>
              <a:gd name="connsiteX37" fmla="*/ 937260 w 9144001"/>
              <a:gd name="connsiteY37" fmla="*/ 3974131 h 3974131"/>
              <a:gd name="connsiteX38" fmla="*/ 0 w 9144001"/>
              <a:gd name="connsiteY38" fmla="*/ 3974131 h 3974131"/>
              <a:gd name="connsiteX39" fmla="*/ 0 w 9144001"/>
              <a:gd name="connsiteY39" fmla="*/ 3406398 h 3974131"/>
              <a:gd name="connsiteX40" fmla="*/ 0 w 9144001"/>
              <a:gd name="connsiteY40" fmla="*/ 2838665 h 3974131"/>
              <a:gd name="connsiteX41" fmla="*/ 0 w 9144001"/>
              <a:gd name="connsiteY41" fmla="*/ 2231191 h 3974131"/>
              <a:gd name="connsiteX42" fmla="*/ 0 w 9144001"/>
              <a:gd name="connsiteY42" fmla="*/ 1663458 h 3974131"/>
              <a:gd name="connsiteX43" fmla="*/ 0 w 9144001"/>
              <a:gd name="connsiteY43" fmla="*/ 1055983 h 3974131"/>
              <a:gd name="connsiteX44" fmla="*/ 0 w 9144001"/>
              <a:gd name="connsiteY44" fmla="*/ 0 h 397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144001" h="3974131" fill="none" extrusionOk="0">
                <a:moveTo>
                  <a:pt x="0" y="0"/>
                </a:moveTo>
                <a:cubicBezTo>
                  <a:pt x="210759" y="-49382"/>
                  <a:pt x="326122" y="25265"/>
                  <a:pt x="571500" y="0"/>
                </a:cubicBezTo>
                <a:cubicBezTo>
                  <a:pt x="816878" y="-25265"/>
                  <a:pt x="1093100" y="19019"/>
                  <a:pt x="1234440" y="0"/>
                </a:cubicBezTo>
                <a:cubicBezTo>
                  <a:pt x="1375780" y="-19019"/>
                  <a:pt x="1652803" y="77963"/>
                  <a:pt x="1897380" y="0"/>
                </a:cubicBezTo>
                <a:cubicBezTo>
                  <a:pt x="2141957" y="-77963"/>
                  <a:pt x="2462822" y="34101"/>
                  <a:pt x="2651760" y="0"/>
                </a:cubicBezTo>
                <a:cubicBezTo>
                  <a:pt x="2840698" y="-34101"/>
                  <a:pt x="2938736" y="53641"/>
                  <a:pt x="3223260" y="0"/>
                </a:cubicBezTo>
                <a:cubicBezTo>
                  <a:pt x="3507784" y="-53641"/>
                  <a:pt x="3666700" y="64891"/>
                  <a:pt x="3886200" y="0"/>
                </a:cubicBezTo>
                <a:cubicBezTo>
                  <a:pt x="4105700" y="-64891"/>
                  <a:pt x="4315185" y="68194"/>
                  <a:pt x="4457700" y="0"/>
                </a:cubicBezTo>
                <a:cubicBezTo>
                  <a:pt x="4600215" y="-68194"/>
                  <a:pt x="4744066" y="44814"/>
                  <a:pt x="5029201" y="0"/>
                </a:cubicBezTo>
                <a:cubicBezTo>
                  <a:pt x="5314336" y="-44814"/>
                  <a:pt x="5436632" y="42442"/>
                  <a:pt x="5600701" y="0"/>
                </a:cubicBezTo>
                <a:cubicBezTo>
                  <a:pt x="5764770" y="-42442"/>
                  <a:pt x="5772408" y="23775"/>
                  <a:pt x="5897881" y="0"/>
                </a:cubicBezTo>
                <a:cubicBezTo>
                  <a:pt x="6023354" y="-23775"/>
                  <a:pt x="6259740" y="43868"/>
                  <a:pt x="6560821" y="0"/>
                </a:cubicBezTo>
                <a:cubicBezTo>
                  <a:pt x="6861902" y="-43868"/>
                  <a:pt x="6789197" y="33096"/>
                  <a:pt x="6858001" y="0"/>
                </a:cubicBezTo>
                <a:cubicBezTo>
                  <a:pt x="6926805" y="-33096"/>
                  <a:pt x="7212496" y="49732"/>
                  <a:pt x="7429501" y="0"/>
                </a:cubicBezTo>
                <a:cubicBezTo>
                  <a:pt x="7646506" y="-49732"/>
                  <a:pt x="8006277" y="29841"/>
                  <a:pt x="8183881" y="0"/>
                </a:cubicBezTo>
                <a:cubicBezTo>
                  <a:pt x="8361485" y="-29841"/>
                  <a:pt x="8683258" y="73110"/>
                  <a:pt x="9144001" y="0"/>
                </a:cubicBezTo>
                <a:cubicBezTo>
                  <a:pt x="9189857" y="228737"/>
                  <a:pt x="9097191" y="481585"/>
                  <a:pt x="9144001" y="607474"/>
                </a:cubicBezTo>
                <a:cubicBezTo>
                  <a:pt x="9190811" y="733363"/>
                  <a:pt x="9086242" y="912945"/>
                  <a:pt x="9144001" y="1095725"/>
                </a:cubicBezTo>
                <a:cubicBezTo>
                  <a:pt x="9201760" y="1278505"/>
                  <a:pt x="9103461" y="1457244"/>
                  <a:pt x="9144001" y="1583975"/>
                </a:cubicBezTo>
                <a:cubicBezTo>
                  <a:pt x="9184541" y="1710706"/>
                  <a:pt x="9121317" y="1964067"/>
                  <a:pt x="9144001" y="2151708"/>
                </a:cubicBezTo>
                <a:cubicBezTo>
                  <a:pt x="9166685" y="2339349"/>
                  <a:pt x="9100075" y="2450902"/>
                  <a:pt x="9144001" y="2719441"/>
                </a:cubicBezTo>
                <a:cubicBezTo>
                  <a:pt x="9187927" y="2987980"/>
                  <a:pt x="9096866" y="3078423"/>
                  <a:pt x="9144001" y="3247433"/>
                </a:cubicBezTo>
                <a:cubicBezTo>
                  <a:pt x="9191136" y="3416443"/>
                  <a:pt x="9089697" y="3680845"/>
                  <a:pt x="9144001" y="3974131"/>
                </a:cubicBezTo>
                <a:cubicBezTo>
                  <a:pt x="9034036" y="3977366"/>
                  <a:pt x="8936256" y="3950744"/>
                  <a:pt x="8755381" y="3974131"/>
                </a:cubicBezTo>
                <a:cubicBezTo>
                  <a:pt x="8574506" y="3997518"/>
                  <a:pt x="8309587" y="3973480"/>
                  <a:pt x="8183881" y="3974131"/>
                </a:cubicBezTo>
                <a:cubicBezTo>
                  <a:pt x="8058175" y="3974782"/>
                  <a:pt x="7793499" y="3909134"/>
                  <a:pt x="7520941" y="3974131"/>
                </a:cubicBezTo>
                <a:cubicBezTo>
                  <a:pt x="7248383" y="4039128"/>
                  <a:pt x="7321157" y="3964814"/>
                  <a:pt x="7223761" y="3974131"/>
                </a:cubicBezTo>
                <a:cubicBezTo>
                  <a:pt x="7126365" y="3983448"/>
                  <a:pt x="6702328" y="3919202"/>
                  <a:pt x="6469381" y="3974131"/>
                </a:cubicBezTo>
                <a:cubicBezTo>
                  <a:pt x="6236434" y="4029060"/>
                  <a:pt x="6217089" y="3924364"/>
                  <a:pt x="5989321" y="3974131"/>
                </a:cubicBezTo>
                <a:cubicBezTo>
                  <a:pt x="5761553" y="4023898"/>
                  <a:pt x="5494261" y="3917477"/>
                  <a:pt x="5326381" y="3974131"/>
                </a:cubicBezTo>
                <a:cubicBezTo>
                  <a:pt x="5158501" y="4030785"/>
                  <a:pt x="5121138" y="3966466"/>
                  <a:pt x="5029201" y="3974131"/>
                </a:cubicBezTo>
                <a:cubicBezTo>
                  <a:pt x="4937264" y="3981796"/>
                  <a:pt x="4607873" y="3953459"/>
                  <a:pt x="4274820" y="3974131"/>
                </a:cubicBezTo>
                <a:cubicBezTo>
                  <a:pt x="3941767" y="3994803"/>
                  <a:pt x="3958481" y="3942953"/>
                  <a:pt x="3794760" y="3974131"/>
                </a:cubicBezTo>
                <a:cubicBezTo>
                  <a:pt x="3631039" y="4005309"/>
                  <a:pt x="3342559" y="3944976"/>
                  <a:pt x="3223260" y="3974131"/>
                </a:cubicBezTo>
                <a:cubicBezTo>
                  <a:pt x="3103961" y="4003286"/>
                  <a:pt x="3017491" y="3972350"/>
                  <a:pt x="2834640" y="3974131"/>
                </a:cubicBezTo>
                <a:cubicBezTo>
                  <a:pt x="2651789" y="3975912"/>
                  <a:pt x="2418624" y="3919262"/>
                  <a:pt x="2171700" y="3974131"/>
                </a:cubicBezTo>
                <a:cubicBezTo>
                  <a:pt x="1924776" y="4029000"/>
                  <a:pt x="1687602" y="3953497"/>
                  <a:pt x="1417320" y="3974131"/>
                </a:cubicBezTo>
                <a:cubicBezTo>
                  <a:pt x="1147038" y="3994765"/>
                  <a:pt x="1134150" y="3937791"/>
                  <a:pt x="937260" y="3974131"/>
                </a:cubicBezTo>
                <a:cubicBezTo>
                  <a:pt x="740370" y="4010471"/>
                  <a:pt x="376792" y="3871353"/>
                  <a:pt x="0" y="3974131"/>
                </a:cubicBezTo>
                <a:cubicBezTo>
                  <a:pt x="-4641" y="3776100"/>
                  <a:pt x="24354" y="3524582"/>
                  <a:pt x="0" y="3406398"/>
                </a:cubicBezTo>
                <a:cubicBezTo>
                  <a:pt x="-24354" y="3288214"/>
                  <a:pt x="67319" y="3067924"/>
                  <a:pt x="0" y="2838665"/>
                </a:cubicBezTo>
                <a:cubicBezTo>
                  <a:pt x="-67319" y="2609406"/>
                  <a:pt x="55009" y="2390459"/>
                  <a:pt x="0" y="2231191"/>
                </a:cubicBezTo>
                <a:cubicBezTo>
                  <a:pt x="-55009" y="2071923"/>
                  <a:pt x="66029" y="1809697"/>
                  <a:pt x="0" y="1663458"/>
                </a:cubicBezTo>
                <a:cubicBezTo>
                  <a:pt x="-66029" y="1517219"/>
                  <a:pt x="66430" y="1220263"/>
                  <a:pt x="0" y="1055983"/>
                </a:cubicBezTo>
                <a:cubicBezTo>
                  <a:pt x="-66430" y="891703"/>
                  <a:pt x="68229" y="386310"/>
                  <a:pt x="0" y="0"/>
                </a:cubicBezTo>
                <a:close/>
              </a:path>
              <a:path w="9144001" h="3974131" stroke="0" extrusionOk="0">
                <a:moveTo>
                  <a:pt x="0" y="0"/>
                </a:moveTo>
                <a:cubicBezTo>
                  <a:pt x="208060" y="-22851"/>
                  <a:pt x="244539" y="5790"/>
                  <a:pt x="480060" y="0"/>
                </a:cubicBezTo>
                <a:cubicBezTo>
                  <a:pt x="715581" y="-5790"/>
                  <a:pt x="649383" y="1265"/>
                  <a:pt x="777240" y="0"/>
                </a:cubicBezTo>
                <a:cubicBezTo>
                  <a:pt x="905097" y="-1265"/>
                  <a:pt x="1301485" y="69370"/>
                  <a:pt x="1531620" y="0"/>
                </a:cubicBezTo>
                <a:cubicBezTo>
                  <a:pt x="1761755" y="-69370"/>
                  <a:pt x="1873259" y="32481"/>
                  <a:pt x="2011680" y="0"/>
                </a:cubicBezTo>
                <a:cubicBezTo>
                  <a:pt x="2150101" y="-32481"/>
                  <a:pt x="2390501" y="55364"/>
                  <a:pt x="2491740" y="0"/>
                </a:cubicBezTo>
                <a:cubicBezTo>
                  <a:pt x="2592979" y="-55364"/>
                  <a:pt x="2946883" y="47813"/>
                  <a:pt x="3246120" y="0"/>
                </a:cubicBezTo>
                <a:cubicBezTo>
                  <a:pt x="3545357" y="-47813"/>
                  <a:pt x="3485394" y="19186"/>
                  <a:pt x="3634740" y="0"/>
                </a:cubicBezTo>
                <a:cubicBezTo>
                  <a:pt x="3784086" y="-19186"/>
                  <a:pt x="4018439" y="72209"/>
                  <a:pt x="4389120" y="0"/>
                </a:cubicBezTo>
                <a:cubicBezTo>
                  <a:pt x="4759801" y="-72209"/>
                  <a:pt x="4967332" y="77315"/>
                  <a:pt x="5143501" y="0"/>
                </a:cubicBezTo>
                <a:cubicBezTo>
                  <a:pt x="5319670" y="-77315"/>
                  <a:pt x="5483931" y="6061"/>
                  <a:pt x="5715001" y="0"/>
                </a:cubicBezTo>
                <a:cubicBezTo>
                  <a:pt x="5946071" y="-6061"/>
                  <a:pt x="6237374" y="18662"/>
                  <a:pt x="6469381" y="0"/>
                </a:cubicBezTo>
                <a:cubicBezTo>
                  <a:pt x="6701388" y="-18662"/>
                  <a:pt x="6793239" y="52109"/>
                  <a:pt x="6949441" y="0"/>
                </a:cubicBezTo>
                <a:cubicBezTo>
                  <a:pt x="7105643" y="-52109"/>
                  <a:pt x="7258965" y="24167"/>
                  <a:pt x="7429501" y="0"/>
                </a:cubicBezTo>
                <a:cubicBezTo>
                  <a:pt x="7600037" y="-24167"/>
                  <a:pt x="7779243" y="64379"/>
                  <a:pt x="8092441" y="0"/>
                </a:cubicBezTo>
                <a:cubicBezTo>
                  <a:pt x="8405639" y="-64379"/>
                  <a:pt x="8393388" y="22971"/>
                  <a:pt x="8572501" y="0"/>
                </a:cubicBezTo>
                <a:cubicBezTo>
                  <a:pt x="8751614" y="-22971"/>
                  <a:pt x="8928624" y="14505"/>
                  <a:pt x="9144001" y="0"/>
                </a:cubicBezTo>
                <a:cubicBezTo>
                  <a:pt x="9196555" y="136689"/>
                  <a:pt x="9112871" y="412463"/>
                  <a:pt x="9144001" y="647216"/>
                </a:cubicBezTo>
                <a:cubicBezTo>
                  <a:pt x="9175131" y="881969"/>
                  <a:pt x="9142076" y="1113007"/>
                  <a:pt x="9144001" y="1254690"/>
                </a:cubicBezTo>
                <a:cubicBezTo>
                  <a:pt x="9145926" y="1396373"/>
                  <a:pt x="9135529" y="1637229"/>
                  <a:pt x="9144001" y="1862164"/>
                </a:cubicBezTo>
                <a:cubicBezTo>
                  <a:pt x="9152473" y="2087099"/>
                  <a:pt x="9119671" y="2122317"/>
                  <a:pt x="9144001" y="2310673"/>
                </a:cubicBezTo>
                <a:cubicBezTo>
                  <a:pt x="9168331" y="2499029"/>
                  <a:pt x="9096357" y="2620132"/>
                  <a:pt x="9144001" y="2798924"/>
                </a:cubicBezTo>
                <a:cubicBezTo>
                  <a:pt x="9191645" y="2977716"/>
                  <a:pt x="9125869" y="3164085"/>
                  <a:pt x="9144001" y="3406398"/>
                </a:cubicBezTo>
                <a:cubicBezTo>
                  <a:pt x="9162133" y="3648711"/>
                  <a:pt x="9138408" y="3707461"/>
                  <a:pt x="9144001" y="3974131"/>
                </a:cubicBezTo>
                <a:cubicBezTo>
                  <a:pt x="9045568" y="3989715"/>
                  <a:pt x="8836990" y="3970270"/>
                  <a:pt x="8755381" y="3974131"/>
                </a:cubicBezTo>
                <a:cubicBezTo>
                  <a:pt x="8673772" y="3977992"/>
                  <a:pt x="8565974" y="3970399"/>
                  <a:pt x="8458201" y="3974131"/>
                </a:cubicBezTo>
                <a:cubicBezTo>
                  <a:pt x="8350428" y="3977863"/>
                  <a:pt x="8269637" y="3950336"/>
                  <a:pt x="8161021" y="3974131"/>
                </a:cubicBezTo>
                <a:cubicBezTo>
                  <a:pt x="8052405" y="3997926"/>
                  <a:pt x="7823798" y="3938763"/>
                  <a:pt x="7589521" y="3974131"/>
                </a:cubicBezTo>
                <a:cubicBezTo>
                  <a:pt x="7355244" y="4009499"/>
                  <a:pt x="7285965" y="3937943"/>
                  <a:pt x="7200901" y="3974131"/>
                </a:cubicBezTo>
                <a:cubicBezTo>
                  <a:pt x="7115837" y="4010319"/>
                  <a:pt x="6866255" y="3964807"/>
                  <a:pt x="6537961" y="3974131"/>
                </a:cubicBezTo>
                <a:cubicBezTo>
                  <a:pt x="6209667" y="3983455"/>
                  <a:pt x="6241390" y="3969738"/>
                  <a:pt x="6149341" y="3974131"/>
                </a:cubicBezTo>
                <a:cubicBezTo>
                  <a:pt x="6057292" y="3978524"/>
                  <a:pt x="5672562" y="3947898"/>
                  <a:pt x="5486401" y="3974131"/>
                </a:cubicBezTo>
                <a:cubicBezTo>
                  <a:pt x="5300240" y="4000364"/>
                  <a:pt x="5262500" y="3940768"/>
                  <a:pt x="5189221" y="3974131"/>
                </a:cubicBezTo>
                <a:cubicBezTo>
                  <a:pt x="5115942" y="4007494"/>
                  <a:pt x="4662602" y="3961644"/>
                  <a:pt x="4526280" y="3974131"/>
                </a:cubicBezTo>
                <a:cubicBezTo>
                  <a:pt x="4389958" y="3986618"/>
                  <a:pt x="4238526" y="3938973"/>
                  <a:pt x="4137660" y="3974131"/>
                </a:cubicBezTo>
                <a:cubicBezTo>
                  <a:pt x="4036794" y="4009289"/>
                  <a:pt x="3950641" y="3941664"/>
                  <a:pt x="3840480" y="3974131"/>
                </a:cubicBezTo>
                <a:cubicBezTo>
                  <a:pt x="3730319" y="4006598"/>
                  <a:pt x="3561794" y="3944341"/>
                  <a:pt x="3451860" y="3974131"/>
                </a:cubicBezTo>
                <a:cubicBezTo>
                  <a:pt x="3341926" y="4003921"/>
                  <a:pt x="2972536" y="3945837"/>
                  <a:pt x="2788920" y="3974131"/>
                </a:cubicBezTo>
                <a:cubicBezTo>
                  <a:pt x="2605304" y="4002425"/>
                  <a:pt x="2517879" y="3932933"/>
                  <a:pt x="2400300" y="3974131"/>
                </a:cubicBezTo>
                <a:cubicBezTo>
                  <a:pt x="2282721" y="4015329"/>
                  <a:pt x="2241023" y="3955266"/>
                  <a:pt x="2103120" y="3974131"/>
                </a:cubicBezTo>
                <a:cubicBezTo>
                  <a:pt x="1965217" y="3992996"/>
                  <a:pt x="1819776" y="3958374"/>
                  <a:pt x="1714500" y="3974131"/>
                </a:cubicBezTo>
                <a:cubicBezTo>
                  <a:pt x="1609224" y="3989888"/>
                  <a:pt x="1385247" y="3950011"/>
                  <a:pt x="1234440" y="3974131"/>
                </a:cubicBezTo>
                <a:cubicBezTo>
                  <a:pt x="1083633" y="3998251"/>
                  <a:pt x="826542" y="3937135"/>
                  <a:pt x="662940" y="3974131"/>
                </a:cubicBezTo>
                <a:cubicBezTo>
                  <a:pt x="499338" y="4011127"/>
                  <a:pt x="237707" y="3907413"/>
                  <a:pt x="0" y="3974131"/>
                </a:cubicBezTo>
                <a:cubicBezTo>
                  <a:pt x="-41799" y="3723314"/>
                  <a:pt x="31860" y="3555176"/>
                  <a:pt x="0" y="3326915"/>
                </a:cubicBezTo>
                <a:cubicBezTo>
                  <a:pt x="-31860" y="3098654"/>
                  <a:pt x="47111" y="2925340"/>
                  <a:pt x="0" y="2759182"/>
                </a:cubicBezTo>
                <a:cubicBezTo>
                  <a:pt x="-47111" y="2593024"/>
                  <a:pt x="24776" y="2375127"/>
                  <a:pt x="0" y="2191449"/>
                </a:cubicBezTo>
                <a:cubicBezTo>
                  <a:pt x="-24776" y="2007771"/>
                  <a:pt x="41663" y="1772197"/>
                  <a:pt x="0" y="1623716"/>
                </a:cubicBezTo>
                <a:cubicBezTo>
                  <a:pt x="-41663" y="1475235"/>
                  <a:pt x="51157" y="1314384"/>
                  <a:pt x="0" y="1055983"/>
                </a:cubicBezTo>
                <a:cubicBezTo>
                  <a:pt x="-51157" y="797582"/>
                  <a:pt x="36379" y="654390"/>
                  <a:pt x="0" y="527992"/>
                </a:cubicBezTo>
                <a:cubicBezTo>
                  <a:pt x="-36379" y="401594"/>
                  <a:pt x="3688" y="138932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50000"/>
            </a:schemeClr>
          </a:solidFill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700" dirty="0">
                <a:solidFill>
                  <a:schemeClr val="bg1"/>
                </a:solidFill>
              </a:rPr>
              <a:t>A love of God and for our fellow man should be preeminent as we confront the ugliness of our sinful world. Make it your priority!</a:t>
            </a:r>
          </a:p>
          <a:p>
            <a:r>
              <a:rPr lang="en-US" sz="4800" b="1" dirty="0">
                <a:solidFill>
                  <a:srgbClr val="FFFF97"/>
                </a:solidFill>
              </a:rPr>
              <a:t>Romans 1:14-17</a:t>
            </a:r>
          </a:p>
        </p:txBody>
      </p:sp>
    </p:spTree>
    <p:extLst>
      <p:ext uri="{BB962C8B-B14F-4D97-AF65-F5344CB8AC3E}">
        <p14:creationId xmlns:p14="http://schemas.microsoft.com/office/powerpoint/2010/main" val="2866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2258</Words>
  <Application>Microsoft Office PowerPoint</Application>
  <PresentationFormat>Widescreen</PresentationFormat>
  <Paragraphs>92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 Light</vt:lpstr>
      <vt:lpstr>Calibri</vt:lpstr>
      <vt:lpstr>Frijole</vt:lpstr>
      <vt:lpstr>Bebas Neue</vt:lpstr>
      <vt:lpstr>Office Theme</vt:lpstr>
      <vt:lpstr>Ugliness</vt:lpstr>
      <vt:lpstr>Our  Response  to  ugliness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Ugliness</dc:title>
  <dc:creator>Stan Cox</dc:creator>
  <cp:lastModifiedBy>Stan Cox</cp:lastModifiedBy>
  <cp:revision>12</cp:revision>
  <cp:lastPrinted>2021-01-09T23:51:29Z</cp:lastPrinted>
  <dcterms:created xsi:type="dcterms:W3CDTF">2021-01-06T21:04:44Z</dcterms:created>
  <dcterms:modified xsi:type="dcterms:W3CDTF">2021-01-11T03:11:03Z</dcterms:modified>
</cp:coreProperties>
</file>