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12192000" cy="6858000"/>
  <p:notesSz cx="6858000" cy="9144000"/>
  <p:embeddedFontLst>
    <p:embeddedFont>
      <p:font typeface="Arial Rounded MT Bold" panose="020F0704030504030204" pitchFamily="34"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2A72C-8D19-4AA9-8E78-FE47A6BEE457}" v="53" dt="2020-03-22T04:45:29.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2711" autoAdjust="0"/>
  </p:normalViewPr>
  <p:slideViewPr>
    <p:cSldViewPr snapToGrid="0">
      <p:cViewPr varScale="1">
        <p:scale>
          <a:sx n="41" d="100"/>
          <a:sy n="41" d="100"/>
        </p:scale>
        <p:origin x="14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9DC2A72C-8D19-4AA9-8E78-FE47A6BEE457}"/>
    <pc:docChg chg="custSel addSld delSld modSld">
      <pc:chgData name="Stan Cox" userId="9376f276357bfffd" providerId="LiveId" clId="{9DC2A72C-8D19-4AA9-8E78-FE47A6BEE457}" dt="2020-03-22T04:45:29.439" v="9468"/>
      <pc:docMkLst>
        <pc:docMk/>
      </pc:docMkLst>
      <pc:sldChg chg="addSp delSp modSp mod modTransition setBg modNotesTx">
        <pc:chgData name="Stan Cox" userId="9376f276357bfffd" providerId="LiveId" clId="{9DC2A72C-8D19-4AA9-8E78-FE47A6BEE457}" dt="2020-03-22T02:34:19.221" v="2387" actId="6549"/>
        <pc:sldMkLst>
          <pc:docMk/>
          <pc:sldMk cId="2720498877" sldId="256"/>
        </pc:sldMkLst>
        <pc:spChg chg="del mod">
          <ac:chgData name="Stan Cox" userId="9376f276357bfffd" providerId="LiveId" clId="{9DC2A72C-8D19-4AA9-8E78-FE47A6BEE457}" dt="2020-03-21T17:19:41.060" v="98" actId="478"/>
          <ac:spMkLst>
            <pc:docMk/>
            <pc:sldMk cId="2720498877" sldId="256"/>
            <ac:spMk id="2" creationId="{0310E2FB-126A-4BB2-A51F-90E84DC6EB9E}"/>
          </ac:spMkLst>
        </pc:spChg>
        <pc:spChg chg="del mod">
          <ac:chgData name="Stan Cox" userId="9376f276357bfffd" providerId="LiveId" clId="{9DC2A72C-8D19-4AA9-8E78-FE47A6BEE457}" dt="2020-03-21T17:19:59.742" v="119" actId="478"/>
          <ac:spMkLst>
            <pc:docMk/>
            <pc:sldMk cId="2720498877" sldId="256"/>
            <ac:spMk id="3" creationId="{F17B5893-FC5B-4568-A570-6759B0645217}"/>
          </ac:spMkLst>
        </pc:spChg>
        <pc:spChg chg="add mod">
          <ac:chgData name="Stan Cox" userId="9376f276357bfffd" providerId="LiveId" clId="{9DC2A72C-8D19-4AA9-8E78-FE47A6BEE457}" dt="2020-03-21T17:17:29.820" v="49" actId="255"/>
          <ac:spMkLst>
            <pc:docMk/>
            <pc:sldMk cId="2720498877" sldId="256"/>
            <ac:spMk id="4" creationId="{2F54B50C-2008-4995-8798-00B87979513F}"/>
          </ac:spMkLst>
        </pc:spChg>
        <pc:spChg chg="add mod">
          <ac:chgData name="Stan Cox" userId="9376f276357bfffd" providerId="LiveId" clId="{9DC2A72C-8D19-4AA9-8E78-FE47A6BEE457}" dt="2020-03-21T17:21:35.949" v="125" actId="1076"/>
          <ac:spMkLst>
            <pc:docMk/>
            <pc:sldMk cId="2720498877" sldId="256"/>
            <ac:spMk id="5" creationId="{63D5C0F9-852A-446C-9760-C070B7B1E366}"/>
          </ac:spMkLst>
        </pc:spChg>
        <pc:spChg chg="add mod">
          <ac:chgData name="Stan Cox" userId="9376f276357bfffd" providerId="LiveId" clId="{9DC2A72C-8D19-4AA9-8E78-FE47A6BEE457}" dt="2020-03-21T17:20:26.061" v="124" actId="14100"/>
          <ac:spMkLst>
            <pc:docMk/>
            <pc:sldMk cId="2720498877" sldId="256"/>
            <ac:spMk id="7" creationId="{3320B405-0021-47F6-B8EF-00F2AD98F666}"/>
          </ac:spMkLst>
        </pc:spChg>
      </pc:sldChg>
      <pc:sldChg chg="add del setBg">
        <pc:chgData name="Stan Cox" userId="9376f276357bfffd" providerId="LiveId" clId="{9DC2A72C-8D19-4AA9-8E78-FE47A6BEE457}" dt="2020-03-21T17:22:31.239" v="127"/>
        <pc:sldMkLst>
          <pc:docMk/>
          <pc:sldMk cId="834444510" sldId="257"/>
        </pc:sldMkLst>
      </pc:sldChg>
      <pc:sldChg chg="modSp add mod modTransition modNotesTx">
        <pc:chgData name="Stan Cox" userId="9376f276357bfffd" providerId="LiveId" clId="{9DC2A72C-8D19-4AA9-8E78-FE47A6BEE457}" dt="2020-03-22T02:46:54.363" v="3706" actId="20577"/>
        <pc:sldMkLst>
          <pc:docMk/>
          <pc:sldMk cId="2551103045" sldId="257"/>
        </pc:sldMkLst>
        <pc:spChg chg="mod">
          <ac:chgData name="Stan Cox" userId="9376f276357bfffd" providerId="LiveId" clId="{9DC2A72C-8D19-4AA9-8E78-FE47A6BEE457}" dt="2020-03-21T17:25:04.307" v="235" actId="255"/>
          <ac:spMkLst>
            <pc:docMk/>
            <pc:sldMk cId="2551103045" sldId="257"/>
            <ac:spMk id="5" creationId="{63D5C0F9-852A-446C-9760-C070B7B1E366}"/>
          </ac:spMkLst>
        </pc:spChg>
        <pc:spChg chg="mod">
          <ac:chgData name="Stan Cox" userId="9376f276357bfffd" providerId="LiveId" clId="{9DC2A72C-8D19-4AA9-8E78-FE47A6BEE457}" dt="2020-03-22T02:46:54.363" v="3706" actId="20577"/>
          <ac:spMkLst>
            <pc:docMk/>
            <pc:sldMk cId="2551103045" sldId="257"/>
            <ac:spMk id="7" creationId="{3320B405-0021-47F6-B8EF-00F2AD98F666}"/>
          </ac:spMkLst>
        </pc:spChg>
      </pc:sldChg>
      <pc:sldChg chg="add del setBg">
        <pc:chgData name="Stan Cox" userId="9376f276357bfffd" providerId="LiveId" clId="{9DC2A72C-8D19-4AA9-8E78-FE47A6BEE457}" dt="2020-03-21T17:23:41.101" v="189"/>
        <pc:sldMkLst>
          <pc:docMk/>
          <pc:sldMk cId="962259448" sldId="258"/>
        </pc:sldMkLst>
      </pc:sldChg>
      <pc:sldChg chg="modSp add mod modTransition modNotesTx">
        <pc:chgData name="Stan Cox" userId="9376f276357bfffd" providerId="LiveId" clId="{9DC2A72C-8D19-4AA9-8E78-FE47A6BEE457}" dt="2020-03-22T03:12:09.272" v="4786" actId="20577"/>
        <pc:sldMkLst>
          <pc:docMk/>
          <pc:sldMk cId="3108886816" sldId="258"/>
        </pc:sldMkLst>
        <pc:spChg chg="mod">
          <ac:chgData name="Stan Cox" userId="9376f276357bfffd" providerId="LiveId" clId="{9DC2A72C-8D19-4AA9-8E78-FE47A6BEE457}" dt="2020-03-21T17:24:58.236" v="234" actId="255"/>
          <ac:spMkLst>
            <pc:docMk/>
            <pc:sldMk cId="3108886816" sldId="258"/>
            <ac:spMk id="5" creationId="{63D5C0F9-852A-446C-9760-C070B7B1E366}"/>
          </ac:spMkLst>
        </pc:spChg>
        <pc:spChg chg="mod">
          <ac:chgData name="Stan Cox" userId="9376f276357bfffd" providerId="LiveId" clId="{9DC2A72C-8D19-4AA9-8E78-FE47A6BEE457}" dt="2020-03-22T03:12:09.272" v="4786" actId="20577"/>
          <ac:spMkLst>
            <pc:docMk/>
            <pc:sldMk cId="3108886816" sldId="258"/>
            <ac:spMk id="7" creationId="{3320B405-0021-47F6-B8EF-00F2AD98F666}"/>
          </ac:spMkLst>
        </pc:spChg>
      </pc:sldChg>
      <pc:sldChg chg="add del setBg">
        <pc:chgData name="Stan Cox" userId="9376f276357bfffd" providerId="LiveId" clId="{9DC2A72C-8D19-4AA9-8E78-FE47A6BEE457}" dt="2020-03-21T17:24:16.080" v="208"/>
        <pc:sldMkLst>
          <pc:docMk/>
          <pc:sldMk cId="65949417" sldId="259"/>
        </pc:sldMkLst>
      </pc:sldChg>
      <pc:sldChg chg="modSp add mod modTransition modNotesTx">
        <pc:chgData name="Stan Cox" userId="9376f276357bfffd" providerId="LiveId" clId="{9DC2A72C-8D19-4AA9-8E78-FE47A6BEE457}" dt="2020-03-22T03:12:51.444" v="4804" actId="6549"/>
        <pc:sldMkLst>
          <pc:docMk/>
          <pc:sldMk cId="3668488594" sldId="259"/>
        </pc:sldMkLst>
        <pc:spChg chg="mod">
          <ac:chgData name="Stan Cox" userId="9376f276357bfffd" providerId="LiveId" clId="{9DC2A72C-8D19-4AA9-8E78-FE47A6BEE457}" dt="2020-03-21T17:25:28.505" v="243" actId="20577"/>
          <ac:spMkLst>
            <pc:docMk/>
            <pc:sldMk cId="3668488594" sldId="259"/>
            <ac:spMk id="5" creationId="{63D5C0F9-852A-446C-9760-C070B7B1E366}"/>
          </ac:spMkLst>
        </pc:spChg>
        <pc:spChg chg="mod">
          <ac:chgData name="Stan Cox" userId="9376f276357bfffd" providerId="LiveId" clId="{9DC2A72C-8D19-4AA9-8E78-FE47A6BEE457}" dt="2020-03-22T03:12:28.177" v="4803" actId="20577"/>
          <ac:spMkLst>
            <pc:docMk/>
            <pc:sldMk cId="3668488594" sldId="259"/>
            <ac:spMk id="7" creationId="{3320B405-0021-47F6-B8EF-00F2AD98F666}"/>
          </ac:spMkLst>
        </pc:spChg>
      </pc:sldChg>
      <pc:sldChg chg="add del setBg">
        <pc:chgData name="Stan Cox" userId="9376f276357bfffd" providerId="LiveId" clId="{9DC2A72C-8D19-4AA9-8E78-FE47A6BEE457}" dt="2020-03-21T17:26:04.598" v="264"/>
        <pc:sldMkLst>
          <pc:docMk/>
          <pc:sldMk cId="983885430" sldId="260"/>
        </pc:sldMkLst>
      </pc:sldChg>
      <pc:sldChg chg="modSp add mod modTransition modNotesTx">
        <pc:chgData name="Stan Cox" userId="9376f276357bfffd" providerId="LiveId" clId="{9DC2A72C-8D19-4AA9-8E78-FE47A6BEE457}" dt="2020-03-22T03:15:50.697" v="4940" actId="20577"/>
        <pc:sldMkLst>
          <pc:docMk/>
          <pc:sldMk cId="1191772725" sldId="260"/>
        </pc:sldMkLst>
        <pc:spChg chg="mod">
          <ac:chgData name="Stan Cox" userId="9376f276357bfffd" providerId="LiveId" clId="{9DC2A72C-8D19-4AA9-8E78-FE47A6BEE457}" dt="2020-03-21T17:26:25.472" v="303" actId="20577"/>
          <ac:spMkLst>
            <pc:docMk/>
            <pc:sldMk cId="1191772725" sldId="260"/>
            <ac:spMk id="5" creationId="{63D5C0F9-852A-446C-9760-C070B7B1E366}"/>
          </ac:spMkLst>
        </pc:spChg>
        <pc:spChg chg="mod">
          <ac:chgData name="Stan Cox" userId="9376f276357bfffd" providerId="LiveId" clId="{9DC2A72C-8D19-4AA9-8E78-FE47A6BEE457}" dt="2020-03-22T03:15:50.697" v="4940" actId="20577"/>
          <ac:spMkLst>
            <pc:docMk/>
            <pc:sldMk cId="1191772725" sldId="260"/>
            <ac:spMk id="7" creationId="{3320B405-0021-47F6-B8EF-00F2AD98F666}"/>
          </ac:spMkLst>
        </pc:spChg>
      </pc:sldChg>
      <pc:sldChg chg="modSp add mod modTransition modNotesTx">
        <pc:chgData name="Stan Cox" userId="9376f276357bfffd" providerId="LiveId" clId="{9DC2A72C-8D19-4AA9-8E78-FE47A6BEE457}" dt="2020-03-22T03:17:27.190" v="4975" actId="20577"/>
        <pc:sldMkLst>
          <pc:docMk/>
          <pc:sldMk cId="1101765263" sldId="261"/>
        </pc:sldMkLst>
        <pc:spChg chg="mod">
          <ac:chgData name="Stan Cox" userId="9376f276357bfffd" providerId="LiveId" clId="{9DC2A72C-8D19-4AA9-8E78-FE47A6BEE457}" dt="2020-03-21T17:28:07.937" v="378" actId="6549"/>
          <ac:spMkLst>
            <pc:docMk/>
            <pc:sldMk cId="1101765263" sldId="261"/>
            <ac:spMk id="5" creationId="{63D5C0F9-852A-446C-9760-C070B7B1E366}"/>
          </ac:spMkLst>
        </pc:spChg>
        <pc:spChg chg="mod">
          <ac:chgData name="Stan Cox" userId="9376f276357bfffd" providerId="LiveId" clId="{9DC2A72C-8D19-4AA9-8E78-FE47A6BEE457}" dt="2020-03-22T03:17:27.190" v="4975" actId="20577"/>
          <ac:spMkLst>
            <pc:docMk/>
            <pc:sldMk cId="1101765263" sldId="261"/>
            <ac:spMk id="7" creationId="{3320B405-0021-47F6-B8EF-00F2AD98F666}"/>
          </ac:spMkLst>
        </pc:spChg>
      </pc:sldChg>
      <pc:sldChg chg="add del setBg">
        <pc:chgData name="Stan Cox" userId="9376f276357bfffd" providerId="LiveId" clId="{9DC2A72C-8D19-4AA9-8E78-FE47A6BEE457}" dt="2020-03-21T17:27:17.490" v="325"/>
        <pc:sldMkLst>
          <pc:docMk/>
          <pc:sldMk cId="2159171855" sldId="261"/>
        </pc:sldMkLst>
      </pc:sldChg>
      <pc:sldChg chg="add del setBg">
        <pc:chgData name="Stan Cox" userId="9376f276357bfffd" providerId="LiveId" clId="{9DC2A72C-8D19-4AA9-8E78-FE47A6BEE457}" dt="2020-03-21T17:28:38.326" v="390"/>
        <pc:sldMkLst>
          <pc:docMk/>
          <pc:sldMk cId="1861290699" sldId="262"/>
        </pc:sldMkLst>
      </pc:sldChg>
      <pc:sldChg chg="modSp add mod modTransition modNotesTx">
        <pc:chgData name="Stan Cox" userId="9376f276357bfffd" providerId="LiveId" clId="{9DC2A72C-8D19-4AA9-8E78-FE47A6BEE457}" dt="2020-03-22T03:22:15.721" v="5165" actId="114"/>
        <pc:sldMkLst>
          <pc:docMk/>
          <pc:sldMk cId="3282862820" sldId="262"/>
        </pc:sldMkLst>
        <pc:spChg chg="mod">
          <ac:chgData name="Stan Cox" userId="9376f276357bfffd" providerId="LiveId" clId="{9DC2A72C-8D19-4AA9-8E78-FE47A6BEE457}" dt="2020-03-21T17:28:56.115" v="426" actId="20577"/>
          <ac:spMkLst>
            <pc:docMk/>
            <pc:sldMk cId="3282862820" sldId="262"/>
            <ac:spMk id="5" creationId="{63D5C0F9-852A-446C-9760-C070B7B1E366}"/>
          </ac:spMkLst>
        </pc:spChg>
        <pc:spChg chg="mod">
          <ac:chgData name="Stan Cox" userId="9376f276357bfffd" providerId="LiveId" clId="{9DC2A72C-8D19-4AA9-8E78-FE47A6BEE457}" dt="2020-03-22T03:20:17.491" v="5051" actId="20577"/>
          <ac:spMkLst>
            <pc:docMk/>
            <pc:sldMk cId="3282862820" sldId="262"/>
            <ac:spMk id="7" creationId="{3320B405-0021-47F6-B8EF-00F2AD98F666}"/>
          </ac:spMkLst>
        </pc:spChg>
      </pc:sldChg>
      <pc:sldChg chg="modSp add mod modTransition modNotesTx">
        <pc:chgData name="Stan Cox" userId="9376f276357bfffd" providerId="LiveId" clId="{9DC2A72C-8D19-4AA9-8E78-FE47A6BEE457}" dt="2020-03-22T03:48:51.166" v="9466" actId="114"/>
        <pc:sldMkLst>
          <pc:docMk/>
          <pc:sldMk cId="2515995199" sldId="263"/>
        </pc:sldMkLst>
        <pc:spChg chg="mod">
          <ac:chgData name="Stan Cox" userId="9376f276357bfffd" providerId="LiveId" clId="{9DC2A72C-8D19-4AA9-8E78-FE47A6BEE457}" dt="2020-03-21T17:29:53.380" v="472" actId="20577"/>
          <ac:spMkLst>
            <pc:docMk/>
            <pc:sldMk cId="2515995199" sldId="263"/>
            <ac:spMk id="5" creationId="{63D5C0F9-852A-446C-9760-C070B7B1E366}"/>
          </ac:spMkLst>
        </pc:spChg>
        <pc:spChg chg="mod">
          <ac:chgData name="Stan Cox" userId="9376f276357bfffd" providerId="LiveId" clId="{9DC2A72C-8D19-4AA9-8E78-FE47A6BEE457}" dt="2020-03-22T03:46:08.696" v="9392" actId="20577"/>
          <ac:spMkLst>
            <pc:docMk/>
            <pc:sldMk cId="2515995199" sldId="263"/>
            <ac:spMk id="7" creationId="{3320B405-0021-47F6-B8EF-00F2AD98F666}"/>
          </ac:spMkLst>
        </pc:spChg>
      </pc:sldChg>
      <pc:sldChg chg="add del setBg">
        <pc:chgData name="Stan Cox" userId="9376f276357bfffd" providerId="LiveId" clId="{9DC2A72C-8D19-4AA9-8E78-FE47A6BEE457}" dt="2020-03-21T17:29:39.088" v="441"/>
        <pc:sldMkLst>
          <pc:docMk/>
          <pc:sldMk cId="2960674295" sldId="263"/>
        </pc:sldMkLst>
      </pc:sldChg>
      <pc:sldChg chg="add setBg">
        <pc:chgData name="Stan Cox" userId="9376f276357bfffd" providerId="LiveId" clId="{9DC2A72C-8D19-4AA9-8E78-FE47A6BEE457}" dt="2020-03-22T04:45:29.439" v="9468"/>
        <pc:sldMkLst>
          <pc:docMk/>
          <pc:sldMk cId="965304608"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F66F3-3775-4407-AD2C-5C64AAAD6335}" type="datetimeFigureOut">
              <a:rPr lang="en-US" smtClean="0"/>
              <a:t>3/21/2020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82215-5796-48D7-8808-1D2EBE70D11A}" type="slidenum">
              <a:rPr lang="en-US" smtClean="0"/>
              <a:t>‹#›</a:t>
            </a:fld>
            <a:endParaRPr lang="en-US"/>
          </a:p>
        </p:txBody>
      </p:sp>
    </p:spTree>
    <p:extLst>
      <p:ext uri="{BB962C8B-B14F-4D97-AF65-F5344CB8AC3E}">
        <p14:creationId xmlns:p14="http://schemas.microsoft.com/office/powerpoint/2010/main" val="3550730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text of 1 Chronicles 2 notes a time when the kingdom of Israel was in its infancy.  The first king, Saul, had fallen out of favor with God, who had delivered the kingdom to David.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An angry Saul sought David’s life, who fled from his presence.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Chronicles 12:1-2), </a:t>
            </a:r>
            <a:r>
              <a:rPr lang="en-US" sz="1200" b="0" i="1" kern="1200" dirty="0">
                <a:solidFill>
                  <a:schemeClr val="tx1"/>
                </a:solidFill>
                <a:effectLst/>
                <a:latin typeface="+mn-lt"/>
                <a:ea typeface="+mn-ea"/>
                <a:cs typeface="+mn-cs"/>
              </a:rPr>
              <a:t>“</a:t>
            </a:r>
            <a:r>
              <a:rPr lang="en-US" i="1" dirty="0"/>
              <a:t>Now these were the men who came to David at </a:t>
            </a:r>
            <a:r>
              <a:rPr lang="en-US" i="1" dirty="0" err="1"/>
              <a:t>Ziklag</a:t>
            </a:r>
            <a:r>
              <a:rPr lang="en-US" i="1" dirty="0"/>
              <a:t> while he was still a fugitive from Saul the son of Kish; and they were among the mighty men, helpers in the war,</a:t>
            </a:r>
            <a:r>
              <a:rPr lang="en-US" i="1" baseline="30000" dirty="0"/>
              <a:t> 2</a:t>
            </a:r>
            <a:r>
              <a:rPr lang="en-US" i="1" dirty="0"/>
              <a:t> armed with bows, using both the right hand and the left in hurling stones and shooting arrows with the bow. They were of Benjamin, Saul's brethren.”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Additionally, some of the </a:t>
            </a:r>
            <a:r>
              <a:rPr lang="en-US" sz="1200" b="0" i="0" kern="1200" dirty="0" err="1">
                <a:solidFill>
                  <a:schemeClr val="tx1"/>
                </a:solidFill>
                <a:effectLst/>
                <a:latin typeface="+mn-lt"/>
                <a:ea typeface="+mn-ea"/>
                <a:cs typeface="+mn-cs"/>
              </a:rPr>
              <a:t>Gadites</a:t>
            </a:r>
            <a:r>
              <a:rPr lang="en-US" sz="1200" b="0" i="0" kern="1200" dirty="0">
                <a:solidFill>
                  <a:schemeClr val="tx1"/>
                </a:solidFill>
                <a:effectLst/>
                <a:latin typeface="+mn-lt"/>
                <a:ea typeface="+mn-ea"/>
                <a:cs typeface="+mn-cs"/>
              </a:rPr>
              <a:t>, some from Judah and Manasseh</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Chronicles 12:22), </a:t>
            </a:r>
            <a:r>
              <a:rPr lang="en-US" sz="1200" b="0" i="1" kern="1200" dirty="0">
                <a:solidFill>
                  <a:schemeClr val="tx1"/>
                </a:solidFill>
                <a:effectLst/>
                <a:latin typeface="+mn-lt"/>
                <a:ea typeface="+mn-ea"/>
                <a:cs typeface="+mn-cs"/>
              </a:rPr>
              <a:t>“</a:t>
            </a:r>
            <a:r>
              <a:rPr lang="en-US" i="1" dirty="0"/>
              <a:t>For at that time they came to David day by day to help him, until it was a great army, like the army of God.”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remainder of the chapter describes these men who came, their valor, loyalty and purpose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Chronicles 12:38), </a:t>
            </a:r>
            <a:r>
              <a:rPr lang="en-US" sz="1200" b="0" i="1" kern="1200" dirty="0">
                <a:solidFill>
                  <a:schemeClr val="tx1"/>
                </a:solidFill>
                <a:effectLst/>
                <a:latin typeface="+mn-lt"/>
                <a:ea typeface="+mn-ea"/>
                <a:cs typeface="+mn-cs"/>
              </a:rPr>
              <a:t>“</a:t>
            </a:r>
            <a:r>
              <a:rPr lang="en-US" i="1" dirty="0"/>
              <a:t>All these men of war, who could keep ranks, came to Hebron with a loyal heart, to make David king over all Israel; and all the rest of Israel were of one mind to make David king.”</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Verse 32 reveals that among them were men from Issachar.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This tribe settled in the region adjacent to the west shore of the Jordan River, just south of the Sea of Galilee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Most scholars believe that the tribe was known for scientific knowledge (astronomers), and knowledge.  They were learned men, well respected, and often consulted in matters of importance to the nation.</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Chronicles 12:32), </a:t>
            </a:r>
            <a:r>
              <a:rPr lang="en-US" sz="1200" b="0" i="1" kern="1200" dirty="0">
                <a:solidFill>
                  <a:schemeClr val="tx1"/>
                </a:solidFill>
                <a:effectLst/>
                <a:latin typeface="+mn-lt"/>
                <a:ea typeface="+mn-ea"/>
                <a:cs typeface="+mn-cs"/>
              </a:rPr>
              <a:t>“</a:t>
            </a:r>
            <a:r>
              <a:rPr lang="en-US" i="1" dirty="0"/>
              <a:t>of the sons of Issachar who had understanding of the times, to know what Israel ought to do, their chiefs were two hundred; and all their brethren were at their command.”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Some believe that the phrase </a:t>
            </a:r>
            <a:r>
              <a:rPr lang="en-US" sz="1200" b="0" i="1" kern="1200" dirty="0">
                <a:solidFill>
                  <a:schemeClr val="tx1"/>
                </a:solidFill>
                <a:effectLst/>
                <a:latin typeface="+mn-lt"/>
                <a:ea typeface="+mn-ea"/>
                <a:cs typeface="+mn-cs"/>
              </a:rPr>
              <a:t>“who had understanding of the times</a:t>
            </a:r>
            <a:r>
              <a:rPr lang="en-US" sz="1200" b="0" i="0" kern="1200" dirty="0">
                <a:solidFill>
                  <a:schemeClr val="tx1"/>
                </a:solidFill>
                <a:effectLst/>
                <a:latin typeface="+mn-lt"/>
                <a:ea typeface="+mn-ea"/>
                <a:cs typeface="+mn-cs"/>
              </a:rPr>
              <a:t>” had reference to astrology.  Doubtful</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Adam Clarke says, “</a:t>
            </a:r>
            <a:r>
              <a:rPr lang="en-US" sz="1200" b="0" i="0" u="none" strike="noStrike" kern="1200" baseline="0" dirty="0">
                <a:solidFill>
                  <a:schemeClr val="tx1"/>
                </a:solidFill>
                <a:latin typeface="+mn-lt"/>
                <a:ea typeface="+mn-ea"/>
                <a:cs typeface="+mn-cs"/>
              </a:rPr>
              <a:t>This is best interpreted politically.”  i.e. – A reference to God’s preference for Israel to have David as King.</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We are living in evil times.  The evil of our age needs to be recognized and rejected.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God’s word, of course, contains truth, and words that bring salvation from sin through Jesus the Lord.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God’s people need discernment in the present time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(Note:  At the end of the lesson I have a few things to say about our present distress).</a:t>
            </a:r>
          </a:p>
          <a:p>
            <a:r>
              <a:rPr lang="en-US" sz="1200" b="1" i="0" kern="1200" dirty="0">
                <a:solidFill>
                  <a:schemeClr val="tx1"/>
                </a:solidFill>
                <a:effectLst/>
                <a:latin typeface="+mn-lt"/>
                <a:ea typeface="+mn-ea"/>
                <a:cs typeface="+mn-cs"/>
              </a:rPr>
              <a:t>First, I want to note a few things that God wants us to understand </a:t>
            </a:r>
            <a:r>
              <a:rPr lang="en-US" sz="1200" b="1" i="0" kern="1200" dirty="0" err="1">
                <a:solidFill>
                  <a:schemeClr val="tx1"/>
                </a:solidFill>
                <a:effectLst/>
                <a:latin typeface="+mn-lt"/>
                <a:ea typeface="+mn-ea"/>
                <a:cs typeface="+mn-cs"/>
              </a:rPr>
              <a:t>understand</a:t>
            </a:r>
            <a:r>
              <a:rPr lang="en-US" sz="1200" b="1" i="0" kern="1200" dirty="0">
                <a:solidFill>
                  <a:schemeClr val="tx1"/>
                </a:solidFill>
                <a:effectLst/>
                <a:latin typeface="+mn-lt"/>
                <a:ea typeface="+mn-ea"/>
                <a:cs typeface="+mn-cs"/>
              </a:rPr>
              <a:t> about the times in which we live…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Material borrowed from an article by Joe R. Price</a:t>
            </a:r>
          </a:p>
          <a:p>
            <a:r>
              <a:rPr lang="en-US" sz="1200" b="0" i="0" kern="1200" dirty="0">
                <a:solidFill>
                  <a:schemeClr val="tx1"/>
                </a:solidFill>
                <a:effectLst/>
                <a:latin typeface="+mn-lt"/>
                <a:ea typeface="+mn-ea"/>
                <a:cs typeface="+mn-cs"/>
              </a:rPr>
              <a:t>Understanding of the Times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Joe R. Price</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D782215-5796-48D7-8808-1D2EBE70D11A}" type="slidenum">
              <a:rPr lang="en-US" smtClean="0"/>
              <a:t>2</a:t>
            </a:fld>
            <a:endParaRPr lang="en-US"/>
          </a:p>
        </p:txBody>
      </p:sp>
    </p:spTree>
    <p:extLst>
      <p:ext uri="{BB962C8B-B14F-4D97-AF65-F5344CB8AC3E}">
        <p14:creationId xmlns:p14="http://schemas.microsoft.com/office/powerpoint/2010/main" val="121876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God wants us to understand that the days are evil</a:t>
            </a:r>
          </a:p>
          <a:p>
            <a:r>
              <a:rPr lang="en-US" sz="1200" b="1" i="0" kern="1200" dirty="0">
                <a:solidFill>
                  <a:schemeClr val="tx1"/>
                </a:solidFill>
                <a:effectLst/>
                <a:latin typeface="+mn-lt"/>
                <a:ea typeface="+mn-ea"/>
                <a:cs typeface="+mn-cs"/>
              </a:rPr>
              <a:t>(Ephesians 5:15-21), </a:t>
            </a:r>
            <a:r>
              <a:rPr lang="en-US" sz="1200" b="0" i="1" kern="1200" dirty="0">
                <a:solidFill>
                  <a:schemeClr val="tx1"/>
                </a:solidFill>
                <a:effectLst/>
                <a:latin typeface="+mn-lt"/>
                <a:ea typeface="+mn-ea"/>
                <a:cs typeface="+mn-cs"/>
              </a:rPr>
              <a:t>“</a:t>
            </a:r>
            <a:r>
              <a:rPr lang="en-US" b="0" i="1" dirty="0"/>
              <a:t>See then that you walk circumspectly, not as fools but as wise,</a:t>
            </a:r>
            <a:r>
              <a:rPr lang="en-US" b="0" i="1" baseline="30000" dirty="0"/>
              <a:t> 16</a:t>
            </a:r>
            <a:r>
              <a:rPr lang="en-US" b="0" i="1" dirty="0"/>
              <a:t> redeeming the time, because the days are evil. </a:t>
            </a:r>
            <a:r>
              <a:rPr lang="en-US" b="0" i="1" baseline="30000" dirty="0"/>
              <a:t>17</a:t>
            </a:r>
            <a:r>
              <a:rPr lang="en-US" b="0" i="1" dirty="0"/>
              <a:t> Therefore do not be unwise, but understand what the will of the Lord is.</a:t>
            </a:r>
            <a:r>
              <a:rPr lang="en-US" b="0" i="1" baseline="30000" dirty="0"/>
              <a:t> 18</a:t>
            </a:r>
            <a:r>
              <a:rPr lang="en-US" b="0" i="1" dirty="0"/>
              <a:t> And do not be drunk with wine, in which is dissipation; but be filled with the Spirit,</a:t>
            </a:r>
            <a:r>
              <a:rPr lang="en-US" b="0" i="1" baseline="30000" dirty="0"/>
              <a:t> 19</a:t>
            </a:r>
            <a:r>
              <a:rPr lang="en-US" b="0" i="1" dirty="0"/>
              <a:t> speaking to one another in psalms and hymns and spiritual songs, singing and making melody in your heart to the Lord,</a:t>
            </a:r>
            <a:r>
              <a:rPr lang="en-US" b="0" i="1" baseline="30000" dirty="0"/>
              <a:t> 20</a:t>
            </a:r>
            <a:r>
              <a:rPr lang="en-US" b="0" i="1" dirty="0"/>
              <a:t> giving thanks always for all things to God the Father in the name of our Lord Jesus Christ,</a:t>
            </a:r>
            <a:r>
              <a:rPr lang="en-US" b="0" i="1" baseline="30000" dirty="0"/>
              <a:t> 21</a:t>
            </a:r>
            <a:r>
              <a:rPr lang="en-US" b="0" i="1" dirty="0"/>
              <a:t> submitting to one another in the fear of God.”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As we note today, life is filled with calamity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There are perils, hardships, and temptations to sin that are found at every step</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 wise person will walk circumspectly (exactly, accurately, diligently)</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This takes an understanding of God’s will</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One thing that I have noted in all the articles and discussion that is taking place on the internet about how Christians should response to the virus, and the challenges it places on our faith, is that many are making arguments and statements that show a decided lack of understanding regarding God’s will.  Scriptures are taken out of context.  Arguments are being made that have been examined and rejected for generations.  </a:t>
            </a:r>
            <a:r>
              <a:rPr lang="en-US" sz="1200" b="1" i="0" kern="1200" dirty="0">
                <a:solidFill>
                  <a:schemeClr val="tx1"/>
                </a:solidFill>
                <a:effectLst/>
                <a:latin typeface="+mn-lt"/>
                <a:ea typeface="+mn-ea"/>
                <a:cs typeface="+mn-cs"/>
              </a:rPr>
              <a:t>People are not being CAREFUL!</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We need to fear God!</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We need to understand His will!</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We need to recognize that avoiding the pitfalls and evil of life comes only when we submit to Him!</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(John 17:15-17) [Jesus prayer for His disciples], </a:t>
            </a:r>
            <a:r>
              <a:rPr lang="en-US" sz="1200" b="0" i="1" kern="1200" dirty="0">
                <a:solidFill>
                  <a:schemeClr val="tx1"/>
                </a:solidFill>
                <a:effectLst/>
                <a:latin typeface="+mn-lt"/>
                <a:ea typeface="+mn-ea"/>
                <a:cs typeface="+mn-cs"/>
              </a:rPr>
              <a:t>“</a:t>
            </a:r>
            <a:r>
              <a:rPr lang="en-US" b="0" i="1" dirty="0"/>
              <a:t>I do not pray that You should take them out of the world, but that You should keep them from the evil one.</a:t>
            </a:r>
            <a:r>
              <a:rPr lang="en-US" b="0" i="1" baseline="30000" dirty="0"/>
              <a:t> 16</a:t>
            </a:r>
            <a:r>
              <a:rPr lang="en-US" b="0" i="1" dirty="0"/>
              <a:t> They are not of the world, just as I am not of the world.</a:t>
            </a:r>
            <a:r>
              <a:rPr lang="en-US" b="0" i="1" baseline="30000" dirty="0"/>
              <a:t> 17</a:t>
            </a:r>
            <a:r>
              <a:rPr lang="en-US" b="0" i="1" dirty="0"/>
              <a:t> Sanctify them by Your truth. Your word is truth.</a:t>
            </a:r>
            <a:r>
              <a:rPr lang="en-US" b="0" i="1" baseline="30000" dirty="0"/>
              <a:t> 18</a:t>
            </a:r>
            <a:r>
              <a:rPr lang="en-US" b="0" i="1" dirty="0"/>
              <a:t> As You sent Me into the world, I also have sent them into the world.</a:t>
            </a:r>
            <a:r>
              <a:rPr lang="en-US" b="0" i="1" baseline="30000" dirty="0"/>
              <a:t> 19</a:t>
            </a:r>
            <a:r>
              <a:rPr lang="en-US" b="0" i="1" dirty="0"/>
              <a:t> And for their sakes I sanctify Myself, that they also may be sanctified by the truth.”</a:t>
            </a:r>
          </a:p>
          <a:p>
            <a:pPr marL="628650" lvl="1" indent="-171450">
              <a:buFont typeface="Arial" panose="020B0604020202020204" pitchFamily="34" charset="0"/>
              <a:buChar char="•"/>
            </a:pPr>
            <a:r>
              <a:rPr lang="en-US" b="0" i="0" dirty="0"/>
              <a:t>Truth Sanctifies</a:t>
            </a:r>
          </a:p>
          <a:p>
            <a:pPr marL="628650" lvl="1" indent="-171450">
              <a:buFont typeface="Arial" panose="020B0604020202020204" pitchFamily="34" charset="0"/>
              <a:buChar char="•"/>
            </a:pPr>
            <a:r>
              <a:rPr lang="en-US" b="0" i="0" dirty="0"/>
              <a:t>Truth reveals us to be not of this world, but of God.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82215-5796-48D7-8808-1D2EBE70D1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09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God wants us to understand that our days on this earth are short, </a:t>
            </a:r>
          </a:p>
          <a:p>
            <a:r>
              <a:rPr lang="en-US" sz="1200" b="1" i="0" kern="1200" dirty="0">
                <a:solidFill>
                  <a:schemeClr val="tx1"/>
                </a:solidFill>
                <a:effectLst/>
                <a:latin typeface="+mn-lt"/>
                <a:ea typeface="+mn-ea"/>
                <a:cs typeface="+mn-cs"/>
              </a:rPr>
              <a:t>(Psalm 90:10), </a:t>
            </a:r>
            <a:r>
              <a:rPr lang="en-US" sz="1200" b="0" i="1" kern="1200" dirty="0">
                <a:solidFill>
                  <a:schemeClr val="tx1"/>
                </a:solidFill>
                <a:effectLst/>
                <a:latin typeface="+mn-lt"/>
                <a:ea typeface="+mn-ea"/>
                <a:cs typeface="+mn-cs"/>
              </a:rPr>
              <a:t>“</a:t>
            </a:r>
            <a:r>
              <a:rPr lang="en-US" b="0" i="1" dirty="0"/>
              <a:t>The days of our lives are seventy years; and if by reason of strength they are eighty years, yet their boast is only labor and sorrow; for it is soon cut off, and we fly away.”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Some choose to “go for the gusto” to take advantage of the time they have.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They live selfishly for themselves, rather than God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This prayer of Moses in Psalm 90 gives Moses’ conclusion</a:t>
            </a:r>
          </a:p>
          <a:p>
            <a:pPr marL="0" lvl="0" indent="0">
              <a:buFont typeface="Arial" panose="020B0604020202020204" pitchFamily="34" charset="0"/>
              <a:buNone/>
            </a:pPr>
            <a:r>
              <a:rPr lang="en-US" sz="1200" b="1" i="0" kern="1200" dirty="0">
                <a:solidFill>
                  <a:schemeClr val="tx1"/>
                </a:solidFill>
                <a:effectLst/>
                <a:latin typeface="+mn-lt"/>
                <a:ea typeface="+mn-ea"/>
                <a:cs typeface="+mn-cs"/>
              </a:rPr>
              <a:t>(Psalm 90:11-12), </a:t>
            </a:r>
            <a:r>
              <a:rPr lang="en-US" sz="1200" b="0" i="1" kern="1200" dirty="0">
                <a:solidFill>
                  <a:schemeClr val="tx1"/>
                </a:solidFill>
                <a:effectLst/>
                <a:latin typeface="+mn-lt"/>
                <a:ea typeface="+mn-ea"/>
                <a:cs typeface="+mn-cs"/>
              </a:rPr>
              <a:t>“</a:t>
            </a:r>
            <a:r>
              <a:rPr lang="en-US" i="1" dirty="0"/>
              <a:t>Who knows the power of Your anger? For as the fear of You, so is Your wrath. </a:t>
            </a:r>
            <a:r>
              <a:rPr lang="en-US" i="1" baseline="30000" dirty="0"/>
              <a:t>12</a:t>
            </a:r>
            <a:r>
              <a:rPr lang="en-US" i="1" dirty="0"/>
              <a:t> So teach us to number our days, that we may gain a heart of wisdom.”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Understanding the limit of our physical lives should cause us to recognize God’s preeminence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(James 4:13-17), </a:t>
            </a:r>
            <a:r>
              <a:rPr lang="en-US" sz="1200" b="0" i="1" kern="1200" dirty="0">
                <a:solidFill>
                  <a:schemeClr val="tx1"/>
                </a:solidFill>
                <a:effectLst/>
                <a:latin typeface="+mn-lt"/>
                <a:ea typeface="+mn-ea"/>
                <a:cs typeface="+mn-cs"/>
              </a:rPr>
              <a:t>“</a:t>
            </a:r>
            <a:r>
              <a:rPr lang="en-US" i="1" dirty="0"/>
              <a:t>Come now, you who say, “Today or tomorrow we will go to such and such a city, spend a year there, buy and sell, and make a profit”;</a:t>
            </a:r>
            <a:r>
              <a:rPr lang="en-US" i="1" baseline="30000" dirty="0"/>
              <a:t> 14</a:t>
            </a:r>
            <a:r>
              <a:rPr lang="en-US" i="1" dirty="0"/>
              <a:t> whereas you do not know what will happen tomorrow. For what is your life? It is even a vapor that appears for a little time and then vanishes away.</a:t>
            </a:r>
            <a:r>
              <a:rPr lang="en-US" i="1" baseline="30000" dirty="0"/>
              <a:t> 15</a:t>
            </a:r>
            <a:r>
              <a:rPr lang="en-US" i="1" dirty="0"/>
              <a:t> Instead you ought to say, “</a:t>
            </a:r>
            <a:r>
              <a:rPr lang="en-US" i="1" u="sng" dirty="0"/>
              <a:t>If the Lord wills, we shall live and do this or that</a:t>
            </a:r>
            <a:r>
              <a:rPr lang="en-US" i="1" dirty="0"/>
              <a:t>.”</a:t>
            </a:r>
            <a:r>
              <a:rPr lang="en-US" i="1" baseline="30000" dirty="0"/>
              <a:t> 16</a:t>
            </a:r>
            <a:r>
              <a:rPr lang="en-US" i="1" dirty="0"/>
              <a:t> But now you boast in your arrogance. All such boasting is evil. </a:t>
            </a:r>
            <a:r>
              <a:rPr lang="en-US" i="1" baseline="30000" dirty="0"/>
              <a:t>17</a:t>
            </a:r>
            <a:r>
              <a:rPr lang="en-US" i="1" dirty="0"/>
              <a:t> </a:t>
            </a:r>
            <a:r>
              <a:rPr lang="en-US" i="1" u="sng" dirty="0"/>
              <a:t>Therefore, to him who knows to do good and does not do it, to him it is sin</a:t>
            </a:r>
            <a:r>
              <a:rPr lang="en-US" i="1" dirty="0"/>
              <a:t>.”</a:t>
            </a: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82215-5796-48D7-8808-1D2EBE70D1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78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God wants us to understand there is nothing new under the sun</a:t>
            </a:r>
          </a:p>
          <a:p>
            <a:r>
              <a:rPr lang="en-US" sz="1200" b="1" i="0" kern="1200" dirty="0">
                <a:solidFill>
                  <a:schemeClr val="tx1"/>
                </a:solidFill>
                <a:effectLst/>
                <a:latin typeface="+mn-lt"/>
                <a:ea typeface="+mn-ea"/>
                <a:cs typeface="+mn-cs"/>
              </a:rPr>
              <a:t>(Ecclesiastes 1:9-10), </a:t>
            </a:r>
            <a:r>
              <a:rPr lang="en-US" sz="1200" b="0" i="1" kern="1200" dirty="0">
                <a:solidFill>
                  <a:schemeClr val="tx1"/>
                </a:solidFill>
                <a:effectLst/>
                <a:latin typeface="+mn-lt"/>
                <a:ea typeface="+mn-ea"/>
                <a:cs typeface="+mn-cs"/>
              </a:rPr>
              <a:t>“</a:t>
            </a:r>
            <a:r>
              <a:rPr lang="en-US" b="0" i="1" dirty="0"/>
              <a:t>That which has been is what will be, that which is done is what will be done, and there is nothing new under the sun. </a:t>
            </a:r>
            <a:r>
              <a:rPr lang="en-US" b="0" i="1" baseline="30000" dirty="0"/>
              <a:t>10</a:t>
            </a:r>
            <a:r>
              <a:rPr lang="en-US" b="0" i="1" dirty="0"/>
              <a:t> Is there anything of which it may be said, “See, this is new”?</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The same things have happened to every generation from the beginning.</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Sexual sins are present in every generation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love of money plagues each society and snares the souls of men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Men show hatred, malice, arrogance and envy.  They show a love for the world, laying up treasures on this earth</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vanity of life shows itself in every age.  What the world has to offer never has, and never will bring the satisfaction that men seek.</a:t>
            </a:r>
          </a:p>
          <a:p>
            <a:pPr marL="0" lvl="0" indent="0">
              <a:buFont typeface="Arial" panose="020B0604020202020204" pitchFamily="34" charset="0"/>
              <a:buNone/>
            </a:pPr>
            <a:r>
              <a:rPr lang="en-US" sz="1200" b="1" i="0" kern="1200" dirty="0">
                <a:solidFill>
                  <a:schemeClr val="tx1"/>
                </a:solidFill>
                <a:effectLst/>
                <a:latin typeface="+mn-lt"/>
                <a:ea typeface="+mn-ea"/>
                <a:cs typeface="+mn-cs"/>
              </a:rPr>
              <a:t>(Matthew 6:19-20), </a:t>
            </a:r>
            <a:r>
              <a:rPr lang="en-US" sz="1200" b="0" i="1" kern="1200" dirty="0">
                <a:solidFill>
                  <a:schemeClr val="tx1"/>
                </a:solidFill>
                <a:effectLst/>
                <a:latin typeface="+mn-lt"/>
                <a:ea typeface="+mn-ea"/>
                <a:cs typeface="+mn-cs"/>
              </a:rPr>
              <a:t>“</a:t>
            </a:r>
            <a:r>
              <a:rPr lang="en-US" i="1" dirty="0"/>
              <a:t>Do not lay up for yourselves treasures on earth, where moth and rust destroy and where thieves break in and steal;</a:t>
            </a:r>
            <a:r>
              <a:rPr lang="en-US" i="1" baseline="30000" dirty="0"/>
              <a:t> 20</a:t>
            </a:r>
            <a:r>
              <a:rPr lang="en-US" i="1" dirty="0"/>
              <a:t> but lay up for yourselves treasures in heaven, where neither moth nor rust destroys and where thieves do not break in and steal.</a:t>
            </a:r>
            <a:r>
              <a:rPr lang="en-US" i="1" baseline="30000" dirty="0"/>
              <a:t> 21</a:t>
            </a:r>
            <a:r>
              <a:rPr lang="en-US" i="1" dirty="0"/>
              <a:t> For where your treasure is, there your heart will be also.”</a:t>
            </a: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82215-5796-48D7-8808-1D2EBE70D1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4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God wants us to understand that evil will not be victorious</a:t>
            </a:r>
          </a:p>
          <a:p>
            <a:r>
              <a:rPr lang="en-US" sz="1200" b="1" i="0" kern="1200" dirty="0">
                <a:solidFill>
                  <a:schemeClr val="tx1"/>
                </a:solidFill>
                <a:effectLst/>
                <a:latin typeface="+mn-lt"/>
                <a:ea typeface="+mn-ea"/>
                <a:cs typeface="+mn-cs"/>
              </a:rPr>
              <a:t>(Romans 8:37-39), </a:t>
            </a:r>
            <a:r>
              <a:rPr lang="en-US" sz="1200" b="0" i="1" kern="1200" dirty="0">
                <a:solidFill>
                  <a:schemeClr val="tx1"/>
                </a:solidFill>
                <a:effectLst/>
                <a:latin typeface="+mn-lt"/>
                <a:ea typeface="+mn-ea"/>
                <a:cs typeface="+mn-cs"/>
              </a:rPr>
              <a:t>“</a:t>
            </a:r>
            <a:r>
              <a:rPr lang="en-US" b="0" i="1" dirty="0"/>
              <a:t>Yet in all these things we are more than conquerors through Him who loved us.</a:t>
            </a:r>
            <a:r>
              <a:rPr lang="en-US" b="0" i="1" baseline="30000" dirty="0"/>
              <a:t> 38</a:t>
            </a:r>
            <a:r>
              <a:rPr lang="en-US" b="0" i="1" dirty="0"/>
              <a:t> For I am persuaded that neither death nor life, nor angels nor principalities nor powers, nor things present nor things to come,</a:t>
            </a:r>
            <a:r>
              <a:rPr lang="en-US" b="0" i="1" baseline="30000" dirty="0"/>
              <a:t> 39</a:t>
            </a:r>
            <a:r>
              <a:rPr lang="en-US" b="0" i="1" dirty="0"/>
              <a:t> nor height nor depth, nor any other created thing, shall be able to separate us from the love of God which is in Christ Jesus our Lord.”</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Lamb of God, Jesus Christ, overcomes every enemy of His people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(Revelation 17:14), </a:t>
            </a:r>
            <a:r>
              <a:rPr lang="en-US" sz="1200" b="0" i="1" kern="1200" dirty="0">
                <a:solidFill>
                  <a:schemeClr val="tx1"/>
                </a:solidFill>
                <a:effectLst/>
                <a:latin typeface="+mn-lt"/>
                <a:ea typeface="+mn-ea"/>
                <a:cs typeface="+mn-cs"/>
              </a:rPr>
              <a:t>“</a:t>
            </a:r>
            <a:r>
              <a:rPr lang="en-US" i="1" dirty="0"/>
              <a:t>These will make war with the Lamb, and the Lamb will overcome them, for He is Lord of lords and King of kings; and those who are with Him are called, chosen, and faithful.”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82215-5796-48D7-8808-1D2EBE70D1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80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An understanding of the times helps one know what he ought to do.</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 1 Chronicles 12:32, the men of Issachar knew what Israel ought to do.</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If understanding does not lead to action, then what good is it?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(If you understand the effect of gravity but jump off a cliff anyway, what good has your knowledge been to you?)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can know there is sin all around, but unless our knowledge leads us to hate the evil and love the good, what good is it?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sin when we know God’s will and do not do it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(James 4:17), </a:t>
            </a:r>
            <a:r>
              <a:rPr lang="en-US" sz="1200" b="0" i="1" kern="1200" dirty="0">
                <a:solidFill>
                  <a:schemeClr val="tx1"/>
                </a:solidFill>
                <a:effectLst/>
                <a:latin typeface="+mn-lt"/>
                <a:ea typeface="+mn-ea"/>
                <a:cs typeface="+mn-cs"/>
              </a:rPr>
              <a:t>“</a:t>
            </a:r>
            <a:r>
              <a:rPr lang="en-US" i="1" dirty="0"/>
              <a:t>Therefore, to him who knows to do good and does not do it, to him it is sin.”</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82215-5796-48D7-8808-1D2EBE70D1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35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Not everyone has an understanding of the times in which we live.</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Some are willfully ignorant of truth. These scoffers live according to their own lusts and purposely forget the word of God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(2 Peter 3:3-6),</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knowing this first: that scoffers will come in the last days, walking according to their own lusts,</a:t>
            </a:r>
            <a:r>
              <a:rPr lang="en-US" i="1" baseline="30000" dirty="0"/>
              <a:t> 4</a:t>
            </a:r>
            <a:r>
              <a:rPr lang="en-US" i="1" dirty="0"/>
              <a:t> and saying, “Where is the promise of His coming? For since the fathers fell asleep, all things continue as they were from the beginning of creation.”</a:t>
            </a:r>
            <a:r>
              <a:rPr lang="en-US" i="1" baseline="30000" dirty="0"/>
              <a:t> 5</a:t>
            </a:r>
            <a:r>
              <a:rPr lang="en-US" i="1" dirty="0"/>
              <a:t> For this they willfully forget: that by the word of God the heavens were of old, and the earth standing out of water and in the water,</a:t>
            </a:r>
            <a:r>
              <a:rPr lang="en-US" i="1" baseline="30000" dirty="0"/>
              <a:t> 6</a:t>
            </a:r>
            <a:r>
              <a:rPr lang="en-US" i="1" dirty="0"/>
              <a:t> by which the world that then existed perished, being flooded with water.”</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Many prefer the darkness of sin and error rather than the light and life of truth.  Why?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(John 3:19), </a:t>
            </a:r>
            <a:r>
              <a:rPr lang="en-US" sz="1200" b="0" i="1" kern="1200" dirty="0">
                <a:solidFill>
                  <a:schemeClr val="tx1"/>
                </a:solidFill>
                <a:effectLst/>
                <a:latin typeface="+mn-lt"/>
                <a:ea typeface="+mn-ea"/>
                <a:cs typeface="+mn-cs"/>
              </a:rPr>
              <a:t>“</a:t>
            </a:r>
            <a:r>
              <a:rPr lang="en-US" i="1" dirty="0"/>
              <a:t>And this is the condemnation, that the light has come into the world, and men loved darkness rather than light, because their deeds were evil.”</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In contrast, those who have an understanding of the times know what we ought to do.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(Ecclesiastes 12:13-14), </a:t>
            </a:r>
            <a:r>
              <a:rPr lang="en-US" sz="1200" b="0" i="1" kern="1200" dirty="0">
                <a:solidFill>
                  <a:schemeClr val="tx1"/>
                </a:solidFill>
                <a:effectLst/>
                <a:latin typeface="+mn-lt"/>
                <a:ea typeface="+mn-ea"/>
                <a:cs typeface="+mn-cs"/>
              </a:rPr>
              <a:t>“</a:t>
            </a:r>
            <a:r>
              <a:rPr lang="en-US" i="1" dirty="0"/>
              <a:t>Let us hear the conclusion of the whole matter: Fear God and keep His commandments, for this is man's all. </a:t>
            </a:r>
            <a:r>
              <a:rPr lang="en-US" i="1" baseline="30000" dirty="0"/>
              <a:t>14</a:t>
            </a:r>
            <a:r>
              <a:rPr lang="en-US" i="1" dirty="0"/>
              <a:t> For God will bring every work into judgment, including every secret thing, whether good or evil.”</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82215-5796-48D7-8808-1D2EBE70D1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04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you have an understand of the times in which we live?</a:t>
            </a:r>
          </a:p>
          <a:p>
            <a:pPr marL="628650" lvl="1" indent="-171450">
              <a:buFont typeface="Arial" panose="020B0604020202020204" pitchFamily="34" charset="0"/>
              <a:buChar char="•"/>
            </a:pPr>
            <a:r>
              <a:rPr lang="en-US" dirty="0"/>
              <a:t>Let’s consider our present distress.  Are you comfortable with the decisions you are making as our civil government pursues ever more draconian measures that directly impact our faith, and may do so for months to come?</a:t>
            </a:r>
          </a:p>
          <a:p>
            <a:pPr marL="628650" lvl="1" indent="-171450">
              <a:buFont typeface="Arial" panose="020B0604020202020204" pitchFamily="34" charset="0"/>
              <a:buChar char="•"/>
            </a:pPr>
            <a:r>
              <a:rPr lang="en-US" dirty="0"/>
              <a:t>I confess that I am disturbed, confused and conflicted.</a:t>
            </a:r>
          </a:p>
          <a:p>
            <a:pPr marL="628650" lvl="1" indent="-171450">
              <a:buFont typeface="Arial" panose="020B0604020202020204" pitchFamily="34" charset="0"/>
              <a:buChar char="•"/>
            </a:pPr>
            <a:r>
              <a:rPr lang="en-US" dirty="0"/>
              <a:t>I worry about my family, my health, and most importantly, the spiritual welfare of all of you.  I have had many anxious moments in the past week.</a:t>
            </a:r>
          </a:p>
          <a:p>
            <a:pPr marL="628650" lvl="1" indent="-171450">
              <a:buFont typeface="Arial" panose="020B0604020202020204" pitchFamily="34" charset="0"/>
              <a:buChar char="•"/>
            </a:pPr>
            <a:r>
              <a:rPr lang="en-US" dirty="0"/>
              <a:t>I spent several hours last night studying, and reading what both religious and secular people say about the separation of church and state, and whether the government has the right to completely shut us down, and not allow us to worship together as a congregation.  I have reached the conclusion that if we were to pursue our convictions regarding religious freedom, we would lose.  There is too much precedence, and to little respect for religious faith for us to prevail in a court of law.</a:t>
            </a:r>
          </a:p>
          <a:p>
            <a:pPr marL="0" lvl="0" indent="0">
              <a:buFont typeface="Arial" panose="020B0604020202020204" pitchFamily="34" charset="0"/>
              <a:buNone/>
            </a:pPr>
            <a:r>
              <a:rPr lang="en-US" b="1" dirty="0"/>
              <a:t>This doesn’t make us wrong!  Ultimately, our allegiance if first to God and His will.</a:t>
            </a:r>
          </a:p>
          <a:p>
            <a:pPr marL="628650" lvl="1" indent="-171450">
              <a:buFont typeface="Arial" panose="020B0604020202020204" pitchFamily="34" charset="0"/>
              <a:buChar char="•"/>
            </a:pPr>
            <a:r>
              <a:rPr lang="en-US" dirty="0"/>
              <a:t>I am not pronouncing judgment on anyone who may come to a different view than I do regarding assembly, or the observance of the supper, or anything else as we struggle with our consciences and faith.</a:t>
            </a:r>
          </a:p>
          <a:p>
            <a:pPr marL="628650" lvl="1" indent="-171450">
              <a:buFont typeface="Arial" panose="020B0604020202020204" pitchFamily="34" charset="0"/>
              <a:buChar char="•"/>
            </a:pPr>
            <a:r>
              <a:rPr lang="en-US" dirty="0"/>
              <a:t>However, I am scared that conservative brethren are using arguments to defend their positions that are without any scriptural merit.</a:t>
            </a:r>
          </a:p>
          <a:p>
            <a:pPr marL="628650" lvl="1" indent="-171450">
              <a:buFont typeface="Arial" panose="020B0604020202020204" pitchFamily="34" charset="0"/>
              <a:buChar char="•"/>
            </a:pPr>
            <a:r>
              <a:rPr lang="en-US" dirty="0"/>
              <a:t>An example:  I read one argument used to validate the partaking of the communion outside of a called assembly of a local congregation.  The rationale he used was logically applied by another to not taking the supper EVERY first day of the week, or not even taking it on the FIRST day of the week, but on any day.</a:t>
            </a:r>
          </a:p>
          <a:p>
            <a:pPr marL="628650" lvl="1" indent="-171450">
              <a:buFont typeface="Arial" panose="020B0604020202020204" pitchFamily="34" charset="0"/>
              <a:buChar char="•"/>
            </a:pPr>
            <a:r>
              <a:rPr lang="en-US" dirty="0"/>
              <a:t>In fact, the argument, if applied logically, could and HAS BEEN used to defend infant baptism!</a:t>
            </a:r>
          </a:p>
          <a:p>
            <a:pPr marL="628650" lvl="1" indent="-171450">
              <a:buFont typeface="Arial" panose="020B0604020202020204" pitchFamily="34" charset="0"/>
              <a:buChar char="•"/>
            </a:pPr>
            <a:r>
              <a:rPr lang="en-US" dirty="0"/>
              <a:t>Other arguments used have been applied by institutional brethren to defend their practices of supporting orphan homes out of the treasury of the local church, and other institutional practices that a generation ago caused division among God’s people.</a:t>
            </a:r>
          </a:p>
          <a:p>
            <a:pPr marL="0" lvl="0" indent="0">
              <a:buFont typeface="Arial" panose="020B0604020202020204" pitchFamily="34" charset="0"/>
              <a:buNone/>
            </a:pPr>
            <a:r>
              <a:rPr lang="en-US" b="1" dirty="0"/>
              <a:t>This is my admonition to the people I love.  My brethren.  Those of you who are members of this congregation!</a:t>
            </a:r>
          </a:p>
          <a:p>
            <a:pPr marL="628650" lvl="1" indent="-171450">
              <a:buFont typeface="Arial" panose="020B0604020202020204" pitchFamily="34" charset="0"/>
              <a:buChar char="•"/>
            </a:pPr>
            <a:r>
              <a:rPr lang="en-US" dirty="0"/>
              <a:t>Have an understanding of the times.</a:t>
            </a:r>
          </a:p>
          <a:p>
            <a:pPr marL="628650" lvl="1" indent="-171450">
              <a:buFont typeface="Arial" panose="020B0604020202020204" pitchFamily="34" charset="0"/>
              <a:buChar char="•"/>
            </a:pPr>
            <a:r>
              <a:rPr lang="en-US" dirty="0"/>
              <a:t>Recognize that all that matters today, as in every generation, is faithfulness to God.</a:t>
            </a:r>
          </a:p>
          <a:p>
            <a:pPr marL="628650" lvl="1" indent="-171450">
              <a:buFont typeface="Arial" panose="020B0604020202020204" pitchFamily="34" charset="0"/>
              <a:buChar char="•"/>
            </a:pPr>
            <a:r>
              <a:rPr lang="en-US" dirty="0"/>
              <a:t>Recognize that the way to determine faithfulness is through a thorough and careful study of God’s will.</a:t>
            </a:r>
          </a:p>
          <a:p>
            <a:pPr marL="628650" lvl="1" indent="-171450">
              <a:buFont typeface="Arial" panose="020B0604020202020204" pitchFamily="34" charset="0"/>
              <a:buChar char="•"/>
            </a:pPr>
            <a:r>
              <a:rPr lang="en-US" dirty="0"/>
              <a:t>Be discerning when reading what others say.  When an argument is made, consider the logical implications of the argument.</a:t>
            </a:r>
          </a:p>
          <a:p>
            <a:pPr marL="628650" lvl="1" indent="-171450">
              <a:buFont typeface="Arial" panose="020B0604020202020204" pitchFamily="34" charset="0"/>
              <a:buChar char="•"/>
            </a:pPr>
            <a:r>
              <a:rPr lang="en-US" dirty="0"/>
              <a:t>Do not seek what appeals to you, but what is true.</a:t>
            </a:r>
          </a:p>
          <a:p>
            <a:pPr marL="628650" lvl="1" indent="-171450">
              <a:buFont typeface="Arial" panose="020B0604020202020204" pitchFamily="34" charset="0"/>
              <a:buChar char="•"/>
            </a:pPr>
            <a:r>
              <a:rPr lang="en-US" dirty="0"/>
              <a:t>Be willing to go wherever God’s word takes you.  If a stand must be made, make it regardless of the consequence.</a:t>
            </a:r>
          </a:p>
          <a:p>
            <a:pPr marL="628650" lvl="1" indent="-171450">
              <a:buFont typeface="Arial" panose="020B0604020202020204" pitchFamily="34" charset="0"/>
              <a:buChar char="•"/>
            </a:pPr>
            <a:r>
              <a:rPr lang="en-US" dirty="0"/>
              <a:t>Stand with Christians of every generation who were willing to be reviled by man if it was required that they suffer these indignities in service to their God.</a:t>
            </a:r>
          </a:p>
          <a:p>
            <a:pPr marL="628650" lvl="1" indent="-171450">
              <a:buFont typeface="Arial" panose="020B0604020202020204" pitchFamily="34" charset="0"/>
              <a:buChar char="•"/>
            </a:pPr>
            <a:r>
              <a:rPr lang="en-US" dirty="0"/>
              <a:t>Heed Paul’s admonition to Timothy</a:t>
            </a:r>
          </a:p>
          <a:p>
            <a:pPr marL="0" lvl="0" indent="0">
              <a:buFont typeface="Arial" panose="020B0604020202020204" pitchFamily="34" charset="0"/>
              <a:buNone/>
            </a:pPr>
            <a:r>
              <a:rPr lang="en-US" b="1" dirty="0"/>
              <a:t>(2 Timothy 3:12-15), </a:t>
            </a:r>
            <a:r>
              <a:rPr lang="en-US" i="1" dirty="0"/>
              <a:t>“Yes, and all who desire to live godly in Christ Jesus will suffer persecution.</a:t>
            </a:r>
            <a:r>
              <a:rPr lang="en-US" i="1" baseline="30000" dirty="0"/>
              <a:t> 13</a:t>
            </a:r>
            <a:r>
              <a:rPr lang="en-US" i="1" dirty="0"/>
              <a:t> But evil men and impostors will grow worse and worse, deceiving and being deceived.</a:t>
            </a:r>
            <a:r>
              <a:rPr lang="en-US" i="1" baseline="30000" dirty="0"/>
              <a:t> 14</a:t>
            </a:r>
            <a:r>
              <a:rPr lang="en-US" i="1" dirty="0"/>
              <a:t> But you must continue in the things which you have learned and been assured of, knowing from whom you have learned them,</a:t>
            </a:r>
            <a:r>
              <a:rPr lang="en-US" i="1" baseline="30000" dirty="0"/>
              <a:t> 15</a:t>
            </a:r>
            <a:r>
              <a:rPr lang="en-US" i="1" dirty="0"/>
              <a:t> and that from childhood you have known the Holy Scriptures, which are able to make you wise for salvation through faith which is in Christ Jesus.“</a:t>
            </a:r>
          </a:p>
          <a:p>
            <a:pPr marL="628650" lvl="1" indent="-171450">
              <a:buFont typeface="Arial" panose="020B0604020202020204" pitchFamily="34" charset="0"/>
              <a:buChar char="•"/>
            </a:pPr>
            <a:r>
              <a:rPr lang="en-US" i="0" dirty="0"/>
              <a:t>Love and support one another, the times in which we live are dangerous</a:t>
            </a:r>
          </a:p>
          <a:p>
            <a:pPr marL="628650" lvl="1" indent="-171450">
              <a:buFont typeface="Arial" panose="020B0604020202020204" pitchFamily="34" charset="0"/>
              <a:buChar char="•"/>
            </a:pPr>
            <a:r>
              <a:rPr lang="en-US" i="0" dirty="0"/>
              <a:t>The souls of our brethren are in danger, and the longer this present distress continues, the more danger will be present.  Brethren are not only vulnerable to the ravages of a dangerous virus, they are being targeted by the most dangerous of foes.</a:t>
            </a:r>
          </a:p>
          <a:p>
            <a:pPr marL="0" lvl="0" indent="0">
              <a:buFont typeface="Arial" panose="020B0604020202020204" pitchFamily="34" charset="0"/>
              <a:buNone/>
            </a:pPr>
            <a:r>
              <a:rPr lang="en-US" b="1" i="0" dirty="0"/>
              <a:t>(1 Peter 5:8), </a:t>
            </a:r>
            <a:r>
              <a:rPr lang="en-US" i="1" dirty="0"/>
              <a:t>“Be sober, be vigilant; because your adversary the devil walks about like a roaring lion, seeking whom he may devour.”</a:t>
            </a:r>
          </a:p>
          <a:p>
            <a:pPr marL="628650" lvl="1" indent="-171450">
              <a:buFont typeface="Arial" panose="020B0604020202020204" pitchFamily="34" charset="0"/>
              <a:buChar char="•"/>
            </a:pPr>
            <a:r>
              <a:rPr lang="en-US" i="0" dirty="0"/>
              <a:t>Some of you may be thinking that I have now crossed the line into melodrama</a:t>
            </a:r>
          </a:p>
          <a:p>
            <a:pPr marL="628650" lvl="1" indent="-171450">
              <a:buFont typeface="Arial" panose="020B0604020202020204" pitchFamily="34" charset="0"/>
              <a:buChar char="•"/>
            </a:pPr>
            <a:r>
              <a:rPr lang="en-US" i="0" dirty="0"/>
              <a:t>NO! I have not!  Mark my words, the next few months could be among the most dangerous and destructive months that the Devil could wish for</a:t>
            </a:r>
          </a:p>
          <a:p>
            <a:pPr marL="0" lvl="0" indent="0">
              <a:buFont typeface="Arial" panose="020B0604020202020204" pitchFamily="34" charset="0"/>
              <a:buNone/>
            </a:pPr>
            <a:r>
              <a:rPr lang="en-US" b="1" i="0" dirty="0"/>
              <a:t>Depend upon your brethren, and depend upon your God.  Understand the times!  Pray, Study, and trust in God alone.</a:t>
            </a:r>
          </a:p>
          <a:p>
            <a:pPr marL="0" lvl="0" indent="0">
              <a:buFont typeface="Arial" panose="020B0604020202020204" pitchFamily="34" charset="0"/>
              <a:buNone/>
            </a:pPr>
            <a:r>
              <a:rPr lang="en-US" b="1" i="0" dirty="0"/>
              <a:t>(Proverbs 3:3-8), </a:t>
            </a:r>
            <a:r>
              <a:rPr lang="en-US" b="0" i="1" dirty="0"/>
              <a:t>“Let not mercy and truth forsake you; bind them around your neck, write them on the tablet of your heart, </a:t>
            </a:r>
            <a:r>
              <a:rPr lang="en-US" b="0" i="1" baseline="30000" dirty="0"/>
              <a:t>4</a:t>
            </a:r>
            <a:r>
              <a:rPr lang="en-US" b="0" i="1" dirty="0"/>
              <a:t> and so find favor and high esteem in the sight of God and man. </a:t>
            </a:r>
            <a:r>
              <a:rPr lang="en-US" b="0" i="1" baseline="30000" dirty="0"/>
              <a:t>5</a:t>
            </a:r>
            <a:r>
              <a:rPr lang="en-US" b="0" i="1" dirty="0"/>
              <a:t> Trust in the Lord with all your heart, and lean not on your own understanding; </a:t>
            </a:r>
            <a:r>
              <a:rPr lang="en-US" b="0" i="1" baseline="30000" dirty="0"/>
              <a:t>6</a:t>
            </a:r>
            <a:r>
              <a:rPr lang="en-US" b="0" i="1" dirty="0"/>
              <a:t> In all your ways acknowledge Him, and He shall direct your paths. </a:t>
            </a:r>
            <a:r>
              <a:rPr lang="en-US" b="0" i="1" baseline="30000" dirty="0"/>
              <a:t>7</a:t>
            </a:r>
            <a:r>
              <a:rPr lang="en-US" b="0" i="1" dirty="0"/>
              <a:t> Do not be wise in your own eyes; fear the Lord and depart from evil. </a:t>
            </a:r>
            <a:r>
              <a:rPr lang="en-US" b="0" i="1" baseline="30000" dirty="0"/>
              <a:t>8</a:t>
            </a:r>
            <a:r>
              <a:rPr lang="en-US" b="0" i="1" dirty="0"/>
              <a:t> It will be health to your flesh, and strength to your bones.”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782215-5796-48D7-8808-1D2EBE70D1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43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E340-7D4F-4E61-8773-ED3C299551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580981-D954-4615-8D25-A530088B3F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EB6F82-5326-49AE-8CCB-88ADB874432C}"/>
              </a:ext>
            </a:extLst>
          </p:cNvPr>
          <p:cNvSpPr>
            <a:spLocks noGrp="1"/>
          </p:cNvSpPr>
          <p:nvPr>
            <p:ph type="dt" sz="half" idx="10"/>
          </p:nvPr>
        </p:nvSpPr>
        <p:spPr/>
        <p:txBody>
          <a:bodyPr/>
          <a:lstStyle/>
          <a:p>
            <a:fld id="{7419EF8E-1FCE-42C3-8535-9CF185A249A7}" type="datetimeFigureOut">
              <a:rPr lang="en-US" smtClean="0"/>
              <a:t>3/21/2020</a:t>
            </a:fld>
            <a:endParaRPr lang="en-US"/>
          </a:p>
        </p:txBody>
      </p:sp>
      <p:sp>
        <p:nvSpPr>
          <p:cNvPr id="5" name="Footer Placeholder 4">
            <a:extLst>
              <a:ext uri="{FF2B5EF4-FFF2-40B4-BE49-F238E27FC236}">
                <a16:creationId xmlns:a16="http://schemas.microsoft.com/office/drawing/2014/main" id="{1D99BAB7-284C-4941-9B1B-0EDCE6110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D06E3-64FD-4C81-98C0-3AF84BC22C82}"/>
              </a:ext>
            </a:extLst>
          </p:cNvPr>
          <p:cNvSpPr>
            <a:spLocks noGrp="1"/>
          </p:cNvSpPr>
          <p:nvPr>
            <p:ph type="sldNum" sz="quarter" idx="12"/>
          </p:nvPr>
        </p:nvSpPr>
        <p:spPr/>
        <p:txBody>
          <a:bodyPr/>
          <a:lstStyle/>
          <a:p>
            <a:fld id="{BFBE84D9-293D-498F-920B-6F6D7AEAC814}" type="slidenum">
              <a:rPr lang="en-US" smtClean="0"/>
              <a:t>‹#›</a:t>
            </a:fld>
            <a:endParaRPr lang="en-US"/>
          </a:p>
        </p:txBody>
      </p:sp>
    </p:spTree>
    <p:extLst>
      <p:ext uri="{BB962C8B-B14F-4D97-AF65-F5344CB8AC3E}">
        <p14:creationId xmlns:p14="http://schemas.microsoft.com/office/powerpoint/2010/main" val="83380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DCA08-43B2-4D13-A6EE-8849C4FF57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41922C-A88F-4F93-9694-97BB6D5C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4B83D-22C9-45C8-930B-B6C1AA75E465}"/>
              </a:ext>
            </a:extLst>
          </p:cNvPr>
          <p:cNvSpPr>
            <a:spLocks noGrp="1"/>
          </p:cNvSpPr>
          <p:nvPr>
            <p:ph type="dt" sz="half" idx="10"/>
          </p:nvPr>
        </p:nvSpPr>
        <p:spPr/>
        <p:txBody>
          <a:bodyPr/>
          <a:lstStyle/>
          <a:p>
            <a:fld id="{7419EF8E-1FCE-42C3-8535-9CF185A249A7}" type="datetimeFigureOut">
              <a:rPr lang="en-US" smtClean="0"/>
              <a:t>3/21/2020</a:t>
            </a:fld>
            <a:endParaRPr lang="en-US"/>
          </a:p>
        </p:txBody>
      </p:sp>
      <p:sp>
        <p:nvSpPr>
          <p:cNvPr id="5" name="Footer Placeholder 4">
            <a:extLst>
              <a:ext uri="{FF2B5EF4-FFF2-40B4-BE49-F238E27FC236}">
                <a16:creationId xmlns:a16="http://schemas.microsoft.com/office/drawing/2014/main" id="{CAB3F29D-642A-46E4-AEF8-589E88A19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A6345-00C5-4BD8-801D-94889AB7C332}"/>
              </a:ext>
            </a:extLst>
          </p:cNvPr>
          <p:cNvSpPr>
            <a:spLocks noGrp="1"/>
          </p:cNvSpPr>
          <p:nvPr>
            <p:ph type="sldNum" sz="quarter" idx="12"/>
          </p:nvPr>
        </p:nvSpPr>
        <p:spPr/>
        <p:txBody>
          <a:bodyPr/>
          <a:lstStyle/>
          <a:p>
            <a:fld id="{BFBE84D9-293D-498F-920B-6F6D7AEAC814}" type="slidenum">
              <a:rPr lang="en-US" smtClean="0"/>
              <a:t>‹#›</a:t>
            </a:fld>
            <a:endParaRPr lang="en-US"/>
          </a:p>
        </p:txBody>
      </p:sp>
    </p:spTree>
    <p:extLst>
      <p:ext uri="{BB962C8B-B14F-4D97-AF65-F5344CB8AC3E}">
        <p14:creationId xmlns:p14="http://schemas.microsoft.com/office/powerpoint/2010/main" val="60992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2E969F-0E69-4BAB-A6D5-FF4E714A5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2D9609-2D4D-43CD-AAAB-B973D789F8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87DF1-8007-411E-96CE-F0F1FC8F1222}"/>
              </a:ext>
            </a:extLst>
          </p:cNvPr>
          <p:cNvSpPr>
            <a:spLocks noGrp="1"/>
          </p:cNvSpPr>
          <p:nvPr>
            <p:ph type="dt" sz="half" idx="10"/>
          </p:nvPr>
        </p:nvSpPr>
        <p:spPr/>
        <p:txBody>
          <a:bodyPr/>
          <a:lstStyle/>
          <a:p>
            <a:fld id="{7419EF8E-1FCE-42C3-8535-9CF185A249A7}" type="datetimeFigureOut">
              <a:rPr lang="en-US" smtClean="0"/>
              <a:t>3/21/2020</a:t>
            </a:fld>
            <a:endParaRPr lang="en-US"/>
          </a:p>
        </p:txBody>
      </p:sp>
      <p:sp>
        <p:nvSpPr>
          <p:cNvPr id="5" name="Footer Placeholder 4">
            <a:extLst>
              <a:ext uri="{FF2B5EF4-FFF2-40B4-BE49-F238E27FC236}">
                <a16:creationId xmlns:a16="http://schemas.microsoft.com/office/drawing/2014/main" id="{E552BBF6-3080-42A6-AD90-C6F58D56D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5D280-8993-48D4-9E34-748030156AD6}"/>
              </a:ext>
            </a:extLst>
          </p:cNvPr>
          <p:cNvSpPr>
            <a:spLocks noGrp="1"/>
          </p:cNvSpPr>
          <p:nvPr>
            <p:ph type="sldNum" sz="quarter" idx="12"/>
          </p:nvPr>
        </p:nvSpPr>
        <p:spPr/>
        <p:txBody>
          <a:bodyPr/>
          <a:lstStyle/>
          <a:p>
            <a:fld id="{BFBE84D9-293D-498F-920B-6F6D7AEAC814}" type="slidenum">
              <a:rPr lang="en-US" smtClean="0"/>
              <a:t>‹#›</a:t>
            </a:fld>
            <a:endParaRPr lang="en-US"/>
          </a:p>
        </p:txBody>
      </p:sp>
    </p:spTree>
    <p:extLst>
      <p:ext uri="{BB962C8B-B14F-4D97-AF65-F5344CB8AC3E}">
        <p14:creationId xmlns:p14="http://schemas.microsoft.com/office/powerpoint/2010/main" val="396158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BAFB-5A54-42F0-A57B-AC3D5B6DF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425F5E-8ADB-4F67-B445-2C26669CD1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F6F1B-9B45-41F2-8187-9350C86912FC}"/>
              </a:ext>
            </a:extLst>
          </p:cNvPr>
          <p:cNvSpPr>
            <a:spLocks noGrp="1"/>
          </p:cNvSpPr>
          <p:nvPr>
            <p:ph type="dt" sz="half" idx="10"/>
          </p:nvPr>
        </p:nvSpPr>
        <p:spPr/>
        <p:txBody>
          <a:bodyPr/>
          <a:lstStyle/>
          <a:p>
            <a:fld id="{7419EF8E-1FCE-42C3-8535-9CF185A249A7}" type="datetimeFigureOut">
              <a:rPr lang="en-US" smtClean="0"/>
              <a:t>3/21/2020</a:t>
            </a:fld>
            <a:endParaRPr lang="en-US"/>
          </a:p>
        </p:txBody>
      </p:sp>
      <p:sp>
        <p:nvSpPr>
          <p:cNvPr id="5" name="Footer Placeholder 4">
            <a:extLst>
              <a:ext uri="{FF2B5EF4-FFF2-40B4-BE49-F238E27FC236}">
                <a16:creationId xmlns:a16="http://schemas.microsoft.com/office/drawing/2014/main" id="{247FE0F5-B7E7-43EF-8887-670952FAE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152F1-90CA-492A-A5D4-3CD60E21DAB7}"/>
              </a:ext>
            </a:extLst>
          </p:cNvPr>
          <p:cNvSpPr>
            <a:spLocks noGrp="1"/>
          </p:cNvSpPr>
          <p:nvPr>
            <p:ph type="sldNum" sz="quarter" idx="12"/>
          </p:nvPr>
        </p:nvSpPr>
        <p:spPr/>
        <p:txBody>
          <a:bodyPr/>
          <a:lstStyle/>
          <a:p>
            <a:fld id="{BFBE84D9-293D-498F-920B-6F6D7AEAC814}" type="slidenum">
              <a:rPr lang="en-US" smtClean="0"/>
              <a:t>‹#›</a:t>
            </a:fld>
            <a:endParaRPr lang="en-US"/>
          </a:p>
        </p:txBody>
      </p:sp>
    </p:spTree>
    <p:extLst>
      <p:ext uri="{BB962C8B-B14F-4D97-AF65-F5344CB8AC3E}">
        <p14:creationId xmlns:p14="http://schemas.microsoft.com/office/powerpoint/2010/main" val="204816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E260-19E9-4B37-99A6-FB9567CB87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C4F354-9600-41C0-8EFE-6CED2EC758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4367A1-7B06-4BD8-89B0-0B6BC5BE2710}"/>
              </a:ext>
            </a:extLst>
          </p:cNvPr>
          <p:cNvSpPr>
            <a:spLocks noGrp="1"/>
          </p:cNvSpPr>
          <p:nvPr>
            <p:ph type="dt" sz="half" idx="10"/>
          </p:nvPr>
        </p:nvSpPr>
        <p:spPr/>
        <p:txBody>
          <a:bodyPr/>
          <a:lstStyle/>
          <a:p>
            <a:fld id="{7419EF8E-1FCE-42C3-8535-9CF185A249A7}" type="datetimeFigureOut">
              <a:rPr lang="en-US" smtClean="0"/>
              <a:t>3/21/2020</a:t>
            </a:fld>
            <a:endParaRPr lang="en-US"/>
          </a:p>
        </p:txBody>
      </p:sp>
      <p:sp>
        <p:nvSpPr>
          <p:cNvPr id="5" name="Footer Placeholder 4">
            <a:extLst>
              <a:ext uri="{FF2B5EF4-FFF2-40B4-BE49-F238E27FC236}">
                <a16:creationId xmlns:a16="http://schemas.microsoft.com/office/drawing/2014/main" id="{2EA2C469-2CB7-48BF-A546-6EE5D991C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C50CC-777D-4CFB-941A-D5F766BD55E7}"/>
              </a:ext>
            </a:extLst>
          </p:cNvPr>
          <p:cNvSpPr>
            <a:spLocks noGrp="1"/>
          </p:cNvSpPr>
          <p:nvPr>
            <p:ph type="sldNum" sz="quarter" idx="12"/>
          </p:nvPr>
        </p:nvSpPr>
        <p:spPr/>
        <p:txBody>
          <a:bodyPr/>
          <a:lstStyle/>
          <a:p>
            <a:fld id="{BFBE84D9-293D-498F-920B-6F6D7AEAC814}" type="slidenum">
              <a:rPr lang="en-US" smtClean="0"/>
              <a:t>‹#›</a:t>
            </a:fld>
            <a:endParaRPr lang="en-US"/>
          </a:p>
        </p:txBody>
      </p:sp>
    </p:spTree>
    <p:extLst>
      <p:ext uri="{BB962C8B-B14F-4D97-AF65-F5344CB8AC3E}">
        <p14:creationId xmlns:p14="http://schemas.microsoft.com/office/powerpoint/2010/main" val="108729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3F6E-7BA5-45F0-9FE9-2629910EDF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5DA3AD-D532-419F-8C38-2938766537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00BD4D-5421-47A7-A309-C42A116D67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421B3F-6558-43AD-86C1-40E1E6C7C1AA}"/>
              </a:ext>
            </a:extLst>
          </p:cNvPr>
          <p:cNvSpPr>
            <a:spLocks noGrp="1"/>
          </p:cNvSpPr>
          <p:nvPr>
            <p:ph type="dt" sz="half" idx="10"/>
          </p:nvPr>
        </p:nvSpPr>
        <p:spPr/>
        <p:txBody>
          <a:bodyPr/>
          <a:lstStyle/>
          <a:p>
            <a:fld id="{7419EF8E-1FCE-42C3-8535-9CF185A249A7}" type="datetimeFigureOut">
              <a:rPr lang="en-US" smtClean="0"/>
              <a:t>3/21/2020</a:t>
            </a:fld>
            <a:endParaRPr lang="en-US"/>
          </a:p>
        </p:txBody>
      </p:sp>
      <p:sp>
        <p:nvSpPr>
          <p:cNvPr id="6" name="Footer Placeholder 5">
            <a:extLst>
              <a:ext uri="{FF2B5EF4-FFF2-40B4-BE49-F238E27FC236}">
                <a16:creationId xmlns:a16="http://schemas.microsoft.com/office/drawing/2014/main" id="{4F391E9C-DF11-4815-ABF9-F8F5C855D8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1CB89A-7234-454A-8162-14648450D877}"/>
              </a:ext>
            </a:extLst>
          </p:cNvPr>
          <p:cNvSpPr>
            <a:spLocks noGrp="1"/>
          </p:cNvSpPr>
          <p:nvPr>
            <p:ph type="sldNum" sz="quarter" idx="12"/>
          </p:nvPr>
        </p:nvSpPr>
        <p:spPr/>
        <p:txBody>
          <a:bodyPr/>
          <a:lstStyle/>
          <a:p>
            <a:fld id="{BFBE84D9-293D-498F-920B-6F6D7AEAC814}" type="slidenum">
              <a:rPr lang="en-US" smtClean="0"/>
              <a:t>‹#›</a:t>
            </a:fld>
            <a:endParaRPr lang="en-US"/>
          </a:p>
        </p:txBody>
      </p:sp>
    </p:spTree>
    <p:extLst>
      <p:ext uri="{BB962C8B-B14F-4D97-AF65-F5344CB8AC3E}">
        <p14:creationId xmlns:p14="http://schemas.microsoft.com/office/powerpoint/2010/main" val="296862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0D87C-90FC-437E-A160-4D3D86D7BD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157644-7ECC-4F3C-8C62-1F505DF6F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1FE405-4D31-4B1F-ABDD-C56BDA5B39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0F7D96-7F9B-457C-BBDE-D64BAA02CE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43ACDE-66AA-4FF5-8252-452FD7AF65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0B0044-82AC-4F06-A88E-6AF5AFCE56AC}"/>
              </a:ext>
            </a:extLst>
          </p:cNvPr>
          <p:cNvSpPr>
            <a:spLocks noGrp="1"/>
          </p:cNvSpPr>
          <p:nvPr>
            <p:ph type="dt" sz="half" idx="10"/>
          </p:nvPr>
        </p:nvSpPr>
        <p:spPr/>
        <p:txBody>
          <a:bodyPr/>
          <a:lstStyle/>
          <a:p>
            <a:fld id="{7419EF8E-1FCE-42C3-8535-9CF185A249A7}" type="datetimeFigureOut">
              <a:rPr lang="en-US" smtClean="0"/>
              <a:t>3/21/2020</a:t>
            </a:fld>
            <a:endParaRPr lang="en-US"/>
          </a:p>
        </p:txBody>
      </p:sp>
      <p:sp>
        <p:nvSpPr>
          <p:cNvPr id="8" name="Footer Placeholder 7">
            <a:extLst>
              <a:ext uri="{FF2B5EF4-FFF2-40B4-BE49-F238E27FC236}">
                <a16:creationId xmlns:a16="http://schemas.microsoft.com/office/drawing/2014/main" id="{DF45E874-9FDA-4E21-BF19-ECB78488C2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28522E-7B0F-406C-93BF-BB808F706B94}"/>
              </a:ext>
            </a:extLst>
          </p:cNvPr>
          <p:cNvSpPr>
            <a:spLocks noGrp="1"/>
          </p:cNvSpPr>
          <p:nvPr>
            <p:ph type="sldNum" sz="quarter" idx="12"/>
          </p:nvPr>
        </p:nvSpPr>
        <p:spPr/>
        <p:txBody>
          <a:bodyPr/>
          <a:lstStyle/>
          <a:p>
            <a:fld id="{BFBE84D9-293D-498F-920B-6F6D7AEAC814}" type="slidenum">
              <a:rPr lang="en-US" smtClean="0"/>
              <a:t>‹#›</a:t>
            </a:fld>
            <a:endParaRPr lang="en-US"/>
          </a:p>
        </p:txBody>
      </p:sp>
    </p:spTree>
    <p:extLst>
      <p:ext uri="{BB962C8B-B14F-4D97-AF65-F5344CB8AC3E}">
        <p14:creationId xmlns:p14="http://schemas.microsoft.com/office/powerpoint/2010/main" val="379972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794EF-D816-4E81-84C9-0DE01CC89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A32419-AF71-4912-8B1D-6FCE0F0BADA6}"/>
              </a:ext>
            </a:extLst>
          </p:cNvPr>
          <p:cNvSpPr>
            <a:spLocks noGrp="1"/>
          </p:cNvSpPr>
          <p:nvPr>
            <p:ph type="dt" sz="half" idx="10"/>
          </p:nvPr>
        </p:nvSpPr>
        <p:spPr/>
        <p:txBody>
          <a:bodyPr/>
          <a:lstStyle/>
          <a:p>
            <a:fld id="{7419EF8E-1FCE-42C3-8535-9CF185A249A7}" type="datetimeFigureOut">
              <a:rPr lang="en-US" smtClean="0"/>
              <a:t>3/21/2020</a:t>
            </a:fld>
            <a:endParaRPr lang="en-US"/>
          </a:p>
        </p:txBody>
      </p:sp>
      <p:sp>
        <p:nvSpPr>
          <p:cNvPr id="4" name="Footer Placeholder 3">
            <a:extLst>
              <a:ext uri="{FF2B5EF4-FFF2-40B4-BE49-F238E27FC236}">
                <a16:creationId xmlns:a16="http://schemas.microsoft.com/office/drawing/2014/main" id="{E2702266-26CE-469F-AE4B-B19B1184B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32CE37-C98B-42F6-9D43-AC9F7E6DB032}"/>
              </a:ext>
            </a:extLst>
          </p:cNvPr>
          <p:cNvSpPr>
            <a:spLocks noGrp="1"/>
          </p:cNvSpPr>
          <p:nvPr>
            <p:ph type="sldNum" sz="quarter" idx="12"/>
          </p:nvPr>
        </p:nvSpPr>
        <p:spPr/>
        <p:txBody>
          <a:bodyPr/>
          <a:lstStyle/>
          <a:p>
            <a:fld id="{BFBE84D9-293D-498F-920B-6F6D7AEAC814}" type="slidenum">
              <a:rPr lang="en-US" smtClean="0"/>
              <a:t>‹#›</a:t>
            </a:fld>
            <a:endParaRPr lang="en-US"/>
          </a:p>
        </p:txBody>
      </p:sp>
    </p:spTree>
    <p:extLst>
      <p:ext uri="{BB962C8B-B14F-4D97-AF65-F5344CB8AC3E}">
        <p14:creationId xmlns:p14="http://schemas.microsoft.com/office/powerpoint/2010/main" val="394188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9712B-C8D2-4539-BE23-D575DCA00F9E}"/>
              </a:ext>
            </a:extLst>
          </p:cNvPr>
          <p:cNvSpPr>
            <a:spLocks noGrp="1"/>
          </p:cNvSpPr>
          <p:nvPr>
            <p:ph type="dt" sz="half" idx="10"/>
          </p:nvPr>
        </p:nvSpPr>
        <p:spPr/>
        <p:txBody>
          <a:bodyPr/>
          <a:lstStyle/>
          <a:p>
            <a:fld id="{7419EF8E-1FCE-42C3-8535-9CF185A249A7}" type="datetimeFigureOut">
              <a:rPr lang="en-US" smtClean="0"/>
              <a:t>3/21/2020</a:t>
            </a:fld>
            <a:endParaRPr lang="en-US"/>
          </a:p>
        </p:txBody>
      </p:sp>
      <p:sp>
        <p:nvSpPr>
          <p:cNvPr id="3" name="Footer Placeholder 2">
            <a:extLst>
              <a:ext uri="{FF2B5EF4-FFF2-40B4-BE49-F238E27FC236}">
                <a16:creationId xmlns:a16="http://schemas.microsoft.com/office/drawing/2014/main" id="{FF818BE7-3994-49C6-AC18-F7E3A79D9A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7F47C5-C4CD-4683-BFAE-E3A4A9459EB5}"/>
              </a:ext>
            </a:extLst>
          </p:cNvPr>
          <p:cNvSpPr>
            <a:spLocks noGrp="1"/>
          </p:cNvSpPr>
          <p:nvPr>
            <p:ph type="sldNum" sz="quarter" idx="12"/>
          </p:nvPr>
        </p:nvSpPr>
        <p:spPr/>
        <p:txBody>
          <a:bodyPr/>
          <a:lstStyle/>
          <a:p>
            <a:fld id="{BFBE84D9-293D-498F-920B-6F6D7AEAC814}" type="slidenum">
              <a:rPr lang="en-US" smtClean="0"/>
              <a:t>‹#›</a:t>
            </a:fld>
            <a:endParaRPr lang="en-US"/>
          </a:p>
        </p:txBody>
      </p:sp>
    </p:spTree>
    <p:extLst>
      <p:ext uri="{BB962C8B-B14F-4D97-AF65-F5344CB8AC3E}">
        <p14:creationId xmlns:p14="http://schemas.microsoft.com/office/powerpoint/2010/main" val="385127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81B25-4715-4B79-B0E9-947A56BAF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5014FB-AF02-43F4-8AC9-980AD71D07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C2994D-9205-40A7-89FA-2FA06CD3B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47C64-9340-48D7-AA73-B59ECE7CC5F4}"/>
              </a:ext>
            </a:extLst>
          </p:cNvPr>
          <p:cNvSpPr>
            <a:spLocks noGrp="1"/>
          </p:cNvSpPr>
          <p:nvPr>
            <p:ph type="dt" sz="half" idx="10"/>
          </p:nvPr>
        </p:nvSpPr>
        <p:spPr/>
        <p:txBody>
          <a:bodyPr/>
          <a:lstStyle/>
          <a:p>
            <a:fld id="{7419EF8E-1FCE-42C3-8535-9CF185A249A7}" type="datetimeFigureOut">
              <a:rPr lang="en-US" smtClean="0"/>
              <a:t>3/21/2020</a:t>
            </a:fld>
            <a:endParaRPr lang="en-US"/>
          </a:p>
        </p:txBody>
      </p:sp>
      <p:sp>
        <p:nvSpPr>
          <p:cNvPr id="6" name="Footer Placeholder 5">
            <a:extLst>
              <a:ext uri="{FF2B5EF4-FFF2-40B4-BE49-F238E27FC236}">
                <a16:creationId xmlns:a16="http://schemas.microsoft.com/office/drawing/2014/main" id="{3E653C65-DEB9-4DA8-AA52-40820CD05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4B0761-ADE0-4032-B1F5-1D75F86B9DC9}"/>
              </a:ext>
            </a:extLst>
          </p:cNvPr>
          <p:cNvSpPr>
            <a:spLocks noGrp="1"/>
          </p:cNvSpPr>
          <p:nvPr>
            <p:ph type="sldNum" sz="quarter" idx="12"/>
          </p:nvPr>
        </p:nvSpPr>
        <p:spPr/>
        <p:txBody>
          <a:bodyPr/>
          <a:lstStyle/>
          <a:p>
            <a:fld id="{BFBE84D9-293D-498F-920B-6F6D7AEAC814}" type="slidenum">
              <a:rPr lang="en-US" smtClean="0"/>
              <a:t>‹#›</a:t>
            </a:fld>
            <a:endParaRPr lang="en-US"/>
          </a:p>
        </p:txBody>
      </p:sp>
    </p:spTree>
    <p:extLst>
      <p:ext uri="{BB962C8B-B14F-4D97-AF65-F5344CB8AC3E}">
        <p14:creationId xmlns:p14="http://schemas.microsoft.com/office/powerpoint/2010/main" val="219520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4DA1-C891-4A95-8CD4-290E911F3D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138E4C-BF78-42A1-9B18-0B48C142D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BA5A6C-93F7-4E16-AFA7-F6E4DEE79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BF201F-7A67-4AE2-A0EE-127ADE441FA0}"/>
              </a:ext>
            </a:extLst>
          </p:cNvPr>
          <p:cNvSpPr>
            <a:spLocks noGrp="1"/>
          </p:cNvSpPr>
          <p:nvPr>
            <p:ph type="dt" sz="half" idx="10"/>
          </p:nvPr>
        </p:nvSpPr>
        <p:spPr/>
        <p:txBody>
          <a:bodyPr/>
          <a:lstStyle/>
          <a:p>
            <a:fld id="{7419EF8E-1FCE-42C3-8535-9CF185A249A7}" type="datetimeFigureOut">
              <a:rPr lang="en-US" smtClean="0"/>
              <a:t>3/21/2020</a:t>
            </a:fld>
            <a:endParaRPr lang="en-US"/>
          </a:p>
        </p:txBody>
      </p:sp>
      <p:sp>
        <p:nvSpPr>
          <p:cNvPr id="6" name="Footer Placeholder 5">
            <a:extLst>
              <a:ext uri="{FF2B5EF4-FFF2-40B4-BE49-F238E27FC236}">
                <a16:creationId xmlns:a16="http://schemas.microsoft.com/office/drawing/2014/main" id="{4343C509-CFF1-4886-AB17-4E2303459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49D2A1-9EA4-49CE-BF5E-7B84700A8847}"/>
              </a:ext>
            </a:extLst>
          </p:cNvPr>
          <p:cNvSpPr>
            <a:spLocks noGrp="1"/>
          </p:cNvSpPr>
          <p:nvPr>
            <p:ph type="sldNum" sz="quarter" idx="12"/>
          </p:nvPr>
        </p:nvSpPr>
        <p:spPr/>
        <p:txBody>
          <a:bodyPr/>
          <a:lstStyle/>
          <a:p>
            <a:fld id="{BFBE84D9-293D-498F-920B-6F6D7AEAC814}" type="slidenum">
              <a:rPr lang="en-US" smtClean="0"/>
              <a:t>‹#›</a:t>
            </a:fld>
            <a:endParaRPr lang="en-US"/>
          </a:p>
        </p:txBody>
      </p:sp>
    </p:spTree>
    <p:extLst>
      <p:ext uri="{BB962C8B-B14F-4D97-AF65-F5344CB8AC3E}">
        <p14:creationId xmlns:p14="http://schemas.microsoft.com/office/powerpoint/2010/main" val="368929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C64B97-CEB4-4BDA-8509-844C52DDD8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1614CB-F54B-4082-A42E-E534A8580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0FCE3-F18D-490A-99CE-A4BFDDD46B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9EF8E-1FCE-42C3-8535-9CF185A249A7}" type="datetimeFigureOut">
              <a:rPr lang="en-US" smtClean="0"/>
              <a:t>3/21/2020</a:t>
            </a:fld>
            <a:endParaRPr lang="en-US"/>
          </a:p>
        </p:txBody>
      </p:sp>
      <p:sp>
        <p:nvSpPr>
          <p:cNvPr id="5" name="Footer Placeholder 4">
            <a:extLst>
              <a:ext uri="{FF2B5EF4-FFF2-40B4-BE49-F238E27FC236}">
                <a16:creationId xmlns:a16="http://schemas.microsoft.com/office/drawing/2014/main" id="{90A4ADC0-4ACD-4F1A-855C-1C8DE6D71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C7AD0F-990A-430A-8F30-A22EEB50C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E84D9-293D-498F-920B-6F6D7AEAC814}" type="slidenum">
              <a:rPr lang="en-US" smtClean="0"/>
              <a:t>‹#›</a:t>
            </a:fld>
            <a:endParaRPr lang="en-US"/>
          </a:p>
        </p:txBody>
      </p:sp>
    </p:spTree>
    <p:extLst>
      <p:ext uri="{BB962C8B-B14F-4D97-AF65-F5344CB8AC3E}">
        <p14:creationId xmlns:p14="http://schemas.microsoft.com/office/powerpoint/2010/main" val="480372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30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54B50C-2008-4995-8798-00B87979513F}"/>
              </a:ext>
            </a:extLst>
          </p:cNvPr>
          <p:cNvSpPr/>
          <p:nvPr/>
        </p:nvSpPr>
        <p:spPr>
          <a:xfrm rot="202543">
            <a:off x="821791" y="1365813"/>
            <a:ext cx="5181611" cy="5312779"/>
          </a:xfrm>
          <a:prstGeom prst="rect">
            <a:avLst/>
          </a:prstGeom>
          <a:noFill/>
        </p:spPr>
        <p:txBody>
          <a:bodyPr wrap="none" lIns="91440" tIns="45720" rIns="91440" bIns="45720">
            <a:prstTxWarp prst="textArchUp">
              <a:avLst/>
            </a:prstTxWarp>
            <a:spAutoFit/>
          </a:bodyPr>
          <a:lstStyle/>
          <a:p>
            <a:pPr algn="ctr"/>
            <a:r>
              <a:rPr lang="en-US" sz="6000" b="1" cap="small"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Understanding</a:t>
            </a:r>
            <a:endParaRPr lang="en-US" sz="6000" b="1" cap="small"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a:extLst>
              <a:ext uri="{FF2B5EF4-FFF2-40B4-BE49-F238E27FC236}">
                <a16:creationId xmlns:a16="http://schemas.microsoft.com/office/drawing/2014/main" id="{63D5C0F9-852A-446C-9760-C070B7B1E366}"/>
              </a:ext>
            </a:extLst>
          </p:cNvPr>
          <p:cNvSpPr/>
          <p:nvPr/>
        </p:nvSpPr>
        <p:spPr>
          <a:xfrm>
            <a:off x="7378860" y="1713878"/>
            <a:ext cx="3321934" cy="2308324"/>
          </a:xfrm>
          <a:prstGeom prst="rect">
            <a:avLst/>
          </a:prstGeom>
          <a:noFill/>
        </p:spPr>
        <p:txBody>
          <a:bodyPr wrap="square" lIns="91440" tIns="45720" rIns="91440" bIns="45720">
            <a:spAutoFit/>
          </a:bodyPr>
          <a:lstStyle/>
          <a:p>
            <a:pPr algn="ctr"/>
            <a:r>
              <a:rPr lang="en-US" sz="7200" b="1" cap="small"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of the</a:t>
            </a:r>
            <a:br>
              <a:rPr lang="en-US" sz="7200" b="1" cap="small"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br>
            <a:r>
              <a:rPr lang="en-US" sz="7200" b="1" cap="small"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Rounded MT Bold" panose="020F0704030504030204" pitchFamily="34" charset="0"/>
              </a:rPr>
              <a:t>Times</a:t>
            </a:r>
            <a:endParaRPr lang="en-US" sz="7200" b="1" cap="small"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Title 6">
            <a:extLst>
              <a:ext uri="{FF2B5EF4-FFF2-40B4-BE49-F238E27FC236}">
                <a16:creationId xmlns:a16="http://schemas.microsoft.com/office/drawing/2014/main" id="{3320B405-0021-47F6-B8EF-00F2AD98F666}"/>
              </a:ext>
            </a:extLst>
          </p:cNvPr>
          <p:cNvSpPr>
            <a:spLocks noGrp="1"/>
          </p:cNvSpPr>
          <p:nvPr>
            <p:ph type="ctrTitle"/>
          </p:nvPr>
        </p:nvSpPr>
        <p:spPr>
          <a:xfrm>
            <a:off x="6458673" y="3506861"/>
            <a:ext cx="5162309" cy="2387600"/>
          </a:xfrm>
        </p:spPr>
        <p:txBody>
          <a:bodyPr>
            <a:normAutofit/>
          </a:bodyPr>
          <a:lstStyle/>
          <a:p>
            <a:r>
              <a:rPr lang="en-US" sz="4800" dirty="0">
                <a:latin typeface="+mn-lt"/>
              </a:rPr>
              <a:t>1 Chronicles 12:32</a:t>
            </a:r>
          </a:p>
        </p:txBody>
      </p:sp>
    </p:spTree>
    <p:extLst>
      <p:ext uri="{BB962C8B-B14F-4D97-AF65-F5344CB8AC3E}">
        <p14:creationId xmlns:p14="http://schemas.microsoft.com/office/powerpoint/2010/main" val="2720498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54B50C-2008-4995-8798-00B87979513F}"/>
              </a:ext>
            </a:extLst>
          </p:cNvPr>
          <p:cNvSpPr/>
          <p:nvPr/>
        </p:nvSpPr>
        <p:spPr>
          <a:xfrm rot="202543">
            <a:off x="821791" y="1365813"/>
            <a:ext cx="5181611" cy="5312779"/>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Understanding</a:t>
            </a:r>
            <a:endParaRPr kumimoji="0" lang="en-US" sz="60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3D5C0F9-852A-446C-9760-C070B7B1E366}"/>
              </a:ext>
            </a:extLst>
          </p:cNvPr>
          <p:cNvSpPr/>
          <p:nvPr/>
        </p:nvSpPr>
        <p:spPr>
          <a:xfrm>
            <a:off x="6516821" y="1394564"/>
            <a:ext cx="5046011"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The Days are Evil</a:t>
            </a:r>
            <a:endParaRPr kumimoji="0" lang="en-US" sz="66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3320B405-0021-47F6-B8EF-00F2AD98F666}"/>
              </a:ext>
            </a:extLst>
          </p:cNvPr>
          <p:cNvSpPr>
            <a:spLocks noGrp="1"/>
          </p:cNvSpPr>
          <p:nvPr>
            <p:ph type="ctrTitle"/>
          </p:nvPr>
        </p:nvSpPr>
        <p:spPr>
          <a:xfrm>
            <a:off x="6458673" y="3889829"/>
            <a:ext cx="5162309" cy="2743200"/>
          </a:xfrm>
        </p:spPr>
        <p:txBody>
          <a:bodyPr anchor="t">
            <a:normAutofit/>
          </a:bodyPr>
          <a:lstStyle/>
          <a:p>
            <a:r>
              <a:rPr lang="en-US" sz="4400" dirty="0">
                <a:latin typeface="+mn-lt"/>
              </a:rPr>
              <a:t>Ephesians 5:15-21</a:t>
            </a:r>
            <a:br>
              <a:rPr lang="en-US" sz="4400" dirty="0">
                <a:latin typeface="+mn-lt"/>
              </a:rPr>
            </a:br>
            <a:r>
              <a:rPr lang="en-US" sz="4400" dirty="0">
                <a:latin typeface="+mn-lt"/>
              </a:rPr>
              <a:t>John 17:15-17</a:t>
            </a:r>
          </a:p>
        </p:txBody>
      </p:sp>
    </p:spTree>
    <p:extLst>
      <p:ext uri="{BB962C8B-B14F-4D97-AF65-F5344CB8AC3E}">
        <p14:creationId xmlns:p14="http://schemas.microsoft.com/office/powerpoint/2010/main" val="2551103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54B50C-2008-4995-8798-00B87979513F}"/>
              </a:ext>
            </a:extLst>
          </p:cNvPr>
          <p:cNvSpPr/>
          <p:nvPr/>
        </p:nvSpPr>
        <p:spPr>
          <a:xfrm rot="202543">
            <a:off x="821791" y="1365813"/>
            <a:ext cx="5181611" cy="5312779"/>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Understanding</a:t>
            </a:r>
            <a:endParaRPr kumimoji="0" lang="en-US" sz="60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3D5C0F9-852A-446C-9760-C070B7B1E366}"/>
              </a:ext>
            </a:extLst>
          </p:cNvPr>
          <p:cNvSpPr/>
          <p:nvPr/>
        </p:nvSpPr>
        <p:spPr>
          <a:xfrm>
            <a:off x="6516821" y="1394564"/>
            <a:ext cx="5046011"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The Days are Short</a:t>
            </a:r>
            <a:endParaRPr kumimoji="0" lang="en-US" sz="66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3320B405-0021-47F6-B8EF-00F2AD98F666}"/>
              </a:ext>
            </a:extLst>
          </p:cNvPr>
          <p:cNvSpPr>
            <a:spLocks noGrp="1"/>
          </p:cNvSpPr>
          <p:nvPr>
            <p:ph type="ctrTitle"/>
          </p:nvPr>
        </p:nvSpPr>
        <p:spPr>
          <a:xfrm>
            <a:off x="6458673" y="3889829"/>
            <a:ext cx="5162309" cy="2743200"/>
          </a:xfrm>
        </p:spPr>
        <p:txBody>
          <a:bodyPr anchor="t">
            <a:normAutofit/>
          </a:bodyPr>
          <a:lstStyle/>
          <a:p>
            <a:r>
              <a:rPr lang="en-US" sz="4400" dirty="0">
                <a:latin typeface="+mn-lt"/>
              </a:rPr>
              <a:t>Psalm 90:10</a:t>
            </a:r>
            <a:br>
              <a:rPr lang="en-US" sz="4400" dirty="0">
                <a:latin typeface="+mn-lt"/>
              </a:rPr>
            </a:br>
            <a:r>
              <a:rPr lang="en-US" sz="4400" dirty="0">
                <a:latin typeface="+mn-lt"/>
              </a:rPr>
              <a:t>Psalm 90:11-12</a:t>
            </a:r>
            <a:br>
              <a:rPr lang="en-US" sz="4400" dirty="0">
                <a:latin typeface="+mn-lt"/>
              </a:rPr>
            </a:br>
            <a:r>
              <a:rPr lang="en-US" sz="4400" dirty="0">
                <a:latin typeface="+mn-lt"/>
              </a:rPr>
              <a:t>James 4:13-17</a:t>
            </a:r>
          </a:p>
        </p:txBody>
      </p:sp>
    </p:spTree>
    <p:extLst>
      <p:ext uri="{BB962C8B-B14F-4D97-AF65-F5344CB8AC3E}">
        <p14:creationId xmlns:p14="http://schemas.microsoft.com/office/powerpoint/2010/main" val="3108886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54B50C-2008-4995-8798-00B87979513F}"/>
              </a:ext>
            </a:extLst>
          </p:cNvPr>
          <p:cNvSpPr/>
          <p:nvPr/>
        </p:nvSpPr>
        <p:spPr>
          <a:xfrm rot="202543">
            <a:off x="821791" y="1365813"/>
            <a:ext cx="5181611" cy="5312779"/>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Understanding</a:t>
            </a:r>
            <a:endParaRPr kumimoji="0" lang="en-US" sz="60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3D5C0F9-852A-446C-9760-C070B7B1E366}"/>
              </a:ext>
            </a:extLst>
          </p:cNvPr>
          <p:cNvSpPr/>
          <p:nvPr/>
        </p:nvSpPr>
        <p:spPr>
          <a:xfrm>
            <a:off x="6155325" y="1394564"/>
            <a:ext cx="5804446"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Nothing new under sun</a:t>
            </a:r>
            <a:endParaRPr kumimoji="0" lang="en-US" sz="66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3320B405-0021-47F6-B8EF-00F2AD98F666}"/>
              </a:ext>
            </a:extLst>
          </p:cNvPr>
          <p:cNvSpPr>
            <a:spLocks noGrp="1"/>
          </p:cNvSpPr>
          <p:nvPr>
            <p:ph type="ctrTitle"/>
          </p:nvPr>
        </p:nvSpPr>
        <p:spPr>
          <a:xfrm>
            <a:off x="6458673" y="3889829"/>
            <a:ext cx="5162309" cy="2743200"/>
          </a:xfrm>
        </p:spPr>
        <p:txBody>
          <a:bodyPr anchor="t">
            <a:normAutofit/>
          </a:bodyPr>
          <a:lstStyle/>
          <a:p>
            <a:r>
              <a:rPr lang="en-US" sz="4400" dirty="0">
                <a:latin typeface="+mn-lt"/>
              </a:rPr>
              <a:t>Ecclesiastes 1:9-10</a:t>
            </a:r>
            <a:br>
              <a:rPr lang="en-US" sz="4400" dirty="0">
                <a:latin typeface="+mn-lt"/>
              </a:rPr>
            </a:br>
            <a:r>
              <a:rPr lang="en-US" sz="4400" dirty="0">
                <a:latin typeface="+mn-lt"/>
              </a:rPr>
              <a:t>Matthew 6:19-20</a:t>
            </a:r>
          </a:p>
        </p:txBody>
      </p:sp>
    </p:spTree>
    <p:extLst>
      <p:ext uri="{BB962C8B-B14F-4D97-AF65-F5344CB8AC3E}">
        <p14:creationId xmlns:p14="http://schemas.microsoft.com/office/powerpoint/2010/main" val="3668488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54B50C-2008-4995-8798-00B87979513F}"/>
              </a:ext>
            </a:extLst>
          </p:cNvPr>
          <p:cNvSpPr/>
          <p:nvPr/>
        </p:nvSpPr>
        <p:spPr>
          <a:xfrm rot="202543">
            <a:off x="821791" y="1365813"/>
            <a:ext cx="5181611" cy="5312779"/>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Understanding</a:t>
            </a:r>
            <a:endParaRPr kumimoji="0" lang="en-US" sz="60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3D5C0F9-852A-446C-9760-C070B7B1E366}"/>
              </a:ext>
            </a:extLst>
          </p:cNvPr>
          <p:cNvSpPr/>
          <p:nvPr/>
        </p:nvSpPr>
        <p:spPr>
          <a:xfrm>
            <a:off x="6155325" y="1394564"/>
            <a:ext cx="5804446"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Evil will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cap="small"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Rounded MT Bold" panose="020F0704030504030204" pitchFamily="34" charset="0"/>
              </a:rPr>
              <a:t>not Win</a:t>
            </a:r>
            <a:endParaRPr kumimoji="0" lang="en-US" sz="66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3320B405-0021-47F6-B8EF-00F2AD98F666}"/>
              </a:ext>
            </a:extLst>
          </p:cNvPr>
          <p:cNvSpPr>
            <a:spLocks noGrp="1"/>
          </p:cNvSpPr>
          <p:nvPr>
            <p:ph type="ctrTitle"/>
          </p:nvPr>
        </p:nvSpPr>
        <p:spPr>
          <a:xfrm>
            <a:off x="6458673" y="3889829"/>
            <a:ext cx="5162309" cy="2743200"/>
          </a:xfrm>
        </p:spPr>
        <p:txBody>
          <a:bodyPr anchor="t">
            <a:normAutofit/>
          </a:bodyPr>
          <a:lstStyle/>
          <a:p>
            <a:r>
              <a:rPr lang="en-US" sz="4400" dirty="0">
                <a:latin typeface="+mn-lt"/>
              </a:rPr>
              <a:t>Romans 8:37-39</a:t>
            </a:r>
            <a:br>
              <a:rPr lang="en-US" sz="4400" dirty="0">
                <a:latin typeface="+mn-lt"/>
              </a:rPr>
            </a:br>
            <a:r>
              <a:rPr lang="en-US" sz="4400" dirty="0">
                <a:latin typeface="+mn-lt"/>
              </a:rPr>
              <a:t>Revelation 17:14</a:t>
            </a:r>
          </a:p>
        </p:txBody>
      </p:sp>
    </p:spTree>
    <p:extLst>
      <p:ext uri="{BB962C8B-B14F-4D97-AF65-F5344CB8AC3E}">
        <p14:creationId xmlns:p14="http://schemas.microsoft.com/office/powerpoint/2010/main" val="1191772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54B50C-2008-4995-8798-00B87979513F}"/>
              </a:ext>
            </a:extLst>
          </p:cNvPr>
          <p:cNvSpPr/>
          <p:nvPr/>
        </p:nvSpPr>
        <p:spPr>
          <a:xfrm rot="202543">
            <a:off x="821791" y="1365813"/>
            <a:ext cx="5181611" cy="5312779"/>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Understanding</a:t>
            </a:r>
            <a:endParaRPr kumimoji="0" lang="en-US" sz="60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3D5C0F9-852A-446C-9760-C070B7B1E366}"/>
              </a:ext>
            </a:extLst>
          </p:cNvPr>
          <p:cNvSpPr/>
          <p:nvPr/>
        </p:nvSpPr>
        <p:spPr>
          <a:xfrm>
            <a:off x="6155324" y="843677"/>
            <a:ext cx="5804446" cy="258532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Helps one</a:t>
            </a:r>
            <a:br>
              <a:rPr kumimoji="0" lang="en-US" sz="54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br>
            <a:r>
              <a:rPr kumimoji="0" lang="en-US" sz="54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know what he ought to do</a:t>
            </a:r>
            <a:endParaRPr kumimoji="0" lang="en-US" sz="54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3320B405-0021-47F6-B8EF-00F2AD98F666}"/>
              </a:ext>
            </a:extLst>
          </p:cNvPr>
          <p:cNvSpPr>
            <a:spLocks noGrp="1"/>
          </p:cNvSpPr>
          <p:nvPr>
            <p:ph type="ctrTitle"/>
          </p:nvPr>
        </p:nvSpPr>
        <p:spPr>
          <a:xfrm>
            <a:off x="6458673" y="3889829"/>
            <a:ext cx="5162309" cy="2743200"/>
          </a:xfrm>
        </p:spPr>
        <p:txBody>
          <a:bodyPr anchor="t">
            <a:normAutofit/>
          </a:bodyPr>
          <a:lstStyle/>
          <a:p>
            <a:r>
              <a:rPr lang="en-US" sz="4400" dirty="0">
                <a:latin typeface="+mn-lt"/>
              </a:rPr>
              <a:t>James 4:17</a:t>
            </a:r>
          </a:p>
        </p:txBody>
      </p:sp>
    </p:spTree>
    <p:extLst>
      <p:ext uri="{BB962C8B-B14F-4D97-AF65-F5344CB8AC3E}">
        <p14:creationId xmlns:p14="http://schemas.microsoft.com/office/powerpoint/2010/main" val="1101765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54B50C-2008-4995-8798-00B87979513F}"/>
              </a:ext>
            </a:extLst>
          </p:cNvPr>
          <p:cNvSpPr/>
          <p:nvPr/>
        </p:nvSpPr>
        <p:spPr>
          <a:xfrm rot="202543">
            <a:off x="821791" y="1365813"/>
            <a:ext cx="5181611" cy="5312779"/>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Understanding</a:t>
            </a:r>
            <a:endParaRPr kumimoji="0" lang="en-US" sz="60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3D5C0F9-852A-446C-9760-C070B7B1E366}"/>
              </a:ext>
            </a:extLst>
          </p:cNvPr>
          <p:cNvSpPr/>
          <p:nvPr/>
        </p:nvSpPr>
        <p:spPr>
          <a:xfrm>
            <a:off x="6155324" y="843677"/>
            <a:ext cx="5804446" cy="258532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Not everyone has such understanding</a:t>
            </a:r>
            <a:endParaRPr kumimoji="0" lang="en-US" sz="54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3320B405-0021-47F6-B8EF-00F2AD98F666}"/>
              </a:ext>
            </a:extLst>
          </p:cNvPr>
          <p:cNvSpPr>
            <a:spLocks noGrp="1"/>
          </p:cNvSpPr>
          <p:nvPr>
            <p:ph type="ctrTitle"/>
          </p:nvPr>
        </p:nvSpPr>
        <p:spPr>
          <a:xfrm>
            <a:off x="6458673" y="3889829"/>
            <a:ext cx="5162309" cy="2743200"/>
          </a:xfrm>
        </p:spPr>
        <p:txBody>
          <a:bodyPr anchor="t">
            <a:normAutofit/>
          </a:bodyPr>
          <a:lstStyle/>
          <a:p>
            <a:r>
              <a:rPr lang="en-US" sz="4400" dirty="0">
                <a:latin typeface="+mn-lt"/>
              </a:rPr>
              <a:t>2 Peter 3:3-6</a:t>
            </a:r>
            <a:br>
              <a:rPr lang="en-US" sz="4400" dirty="0">
                <a:latin typeface="+mn-lt"/>
              </a:rPr>
            </a:br>
            <a:r>
              <a:rPr lang="en-US" sz="4400" dirty="0">
                <a:latin typeface="+mn-lt"/>
              </a:rPr>
              <a:t>John 3:19</a:t>
            </a:r>
            <a:br>
              <a:rPr lang="en-US" sz="4400" dirty="0">
                <a:latin typeface="+mn-lt"/>
              </a:rPr>
            </a:br>
            <a:endParaRPr lang="en-US" sz="4400" dirty="0">
              <a:latin typeface="+mn-lt"/>
            </a:endParaRPr>
          </a:p>
        </p:txBody>
      </p:sp>
    </p:spTree>
    <p:extLst>
      <p:ext uri="{BB962C8B-B14F-4D97-AF65-F5344CB8AC3E}">
        <p14:creationId xmlns:p14="http://schemas.microsoft.com/office/powerpoint/2010/main" val="3282862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54B50C-2008-4995-8798-00B87979513F}"/>
              </a:ext>
            </a:extLst>
          </p:cNvPr>
          <p:cNvSpPr/>
          <p:nvPr/>
        </p:nvSpPr>
        <p:spPr>
          <a:xfrm rot="202543">
            <a:off x="821791" y="1365813"/>
            <a:ext cx="5181611" cy="5312779"/>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Understanding</a:t>
            </a:r>
            <a:endParaRPr kumimoji="0" lang="en-US" sz="60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3D5C0F9-852A-446C-9760-C070B7B1E366}"/>
              </a:ext>
            </a:extLst>
          </p:cNvPr>
          <p:cNvSpPr/>
          <p:nvPr/>
        </p:nvSpPr>
        <p:spPr>
          <a:xfrm>
            <a:off x="6155324" y="843677"/>
            <a:ext cx="5804446" cy="258532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Conclusion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cap="small"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Rounded MT Bold" panose="020F0704030504030204" pitchFamily="34" charset="0"/>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Rounded MT Bold" panose="020F0704030504030204" pitchFamily="34" charset="0"/>
                <a:ea typeface="+mn-ea"/>
                <a:cs typeface="+mn-cs"/>
              </a:rPr>
              <a:t>Application</a:t>
            </a:r>
            <a:endParaRPr kumimoji="0" lang="en-US" sz="5400" b="1" i="0" u="none" strike="noStrike" kern="1200" cap="small"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3320B405-0021-47F6-B8EF-00F2AD98F666}"/>
              </a:ext>
            </a:extLst>
          </p:cNvPr>
          <p:cNvSpPr>
            <a:spLocks noGrp="1"/>
          </p:cNvSpPr>
          <p:nvPr>
            <p:ph type="ctrTitle"/>
          </p:nvPr>
        </p:nvSpPr>
        <p:spPr>
          <a:xfrm>
            <a:off x="6458673" y="3889829"/>
            <a:ext cx="5162309" cy="2743200"/>
          </a:xfrm>
        </p:spPr>
        <p:txBody>
          <a:bodyPr anchor="t">
            <a:normAutofit/>
          </a:bodyPr>
          <a:lstStyle/>
          <a:p>
            <a:r>
              <a:rPr lang="en-US" sz="4400" dirty="0">
                <a:latin typeface="+mn-lt"/>
              </a:rPr>
              <a:t>2 Timothy 3:12-15</a:t>
            </a:r>
            <a:br>
              <a:rPr lang="en-US" sz="4400" dirty="0">
                <a:latin typeface="+mn-lt"/>
              </a:rPr>
            </a:br>
            <a:r>
              <a:rPr lang="en-US" sz="4400" dirty="0">
                <a:latin typeface="+mn-lt"/>
              </a:rPr>
              <a:t>1 Peter 5:8</a:t>
            </a:r>
          </a:p>
        </p:txBody>
      </p:sp>
    </p:spTree>
    <p:extLst>
      <p:ext uri="{BB962C8B-B14F-4D97-AF65-F5344CB8AC3E}">
        <p14:creationId xmlns:p14="http://schemas.microsoft.com/office/powerpoint/2010/main" val="2515995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2975</Words>
  <Application>Microsoft Office PowerPoint</Application>
  <PresentationFormat>Widescreen</PresentationFormat>
  <Paragraphs>131</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 Rounded MT Bold</vt:lpstr>
      <vt:lpstr>Arial</vt:lpstr>
      <vt:lpstr>Calibri</vt:lpstr>
      <vt:lpstr>Calibri Light</vt:lpstr>
      <vt:lpstr>Office Theme</vt:lpstr>
      <vt:lpstr>PowerPoint Presentation</vt:lpstr>
      <vt:lpstr>1 Chronicles 12:32</vt:lpstr>
      <vt:lpstr>Ephesians 5:15-21 John 17:15-17</vt:lpstr>
      <vt:lpstr>Psalm 90:10 Psalm 90:11-12 James 4:13-17</vt:lpstr>
      <vt:lpstr>Ecclesiastes 1:9-10 Matthew 6:19-20</vt:lpstr>
      <vt:lpstr>Romans 8:37-39 Revelation 17:14</vt:lpstr>
      <vt:lpstr>James 4:17</vt:lpstr>
      <vt:lpstr>2 Peter 3:3-6 John 3:19 </vt:lpstr>
      <vt:lpstr>2 Timothy 3:12-15 1 Peter 5:8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cp:revision>
  <dcterms:created xsi:type="dcterms:W3CDTF">2020-03-20T20:33:43Z</dcterms:created>
  <dcterms:modified xsi:type="dcterms:W3CDTF">2020-03-22T04:46:25Z</dcterms:modified>
</cp:coreProperties>
</file>