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handoutMasterIdLst>
    <p:handoutMasterId r:id="rId7"/>
  </p:handoutMasterIdLst>
  <p:sldIdLst>
    <p:sldId id="256" r:id="rId2"/>
    <p:sldId id="257" r:id="rId3"/>
    <p:sldId id="259" r:id="rId4"/>
    <p:sldId id="262" r:id="rId5"/>
    <p:sldId id="258" r:id="rId6"/>
  </p:sldIdLst>
  <p:sldSz cx="12192000" cy="6858000"/>
  <p:notesSz cx="7010400" cy="9296400"/>
  <p:embeddedFontLst>
    <p:embeddedFont>
      <p:font typeface="KG TRIBECA STAMP" panose="02000505000000020004" pitchFamily="2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8A8"/>
    <a:srgbClr val="3A0F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0D5C9C-3671-45F2-AA5C-7BC6440B6509}" v="643" dt="2026-06-20T19:39:42.7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 Cox" userId="9376f276357bfffd" providerId="LiveId" clId="{D6A38ECA-CFFF-4F81-A50A-FF406F190B2A}"/>
    <pc:docChg chg="undo custSel addSld delSld modSld sldOrd modHandout">
      <pc:chgData name="Stan Cox" userId="9376f276357bfffd" providerId="LiveId" clId="{D6A38ECA-CFFF-4F81-A50A-FF406F190B2A}" dt="2026-06-20T19:41:46.737" v="1817" actId="20577"/>
      <pc:docMkLst>
        <pc:docMk/>
      </pc:docMkLst>
      <pc:sldChg chg="delSp mod modTransition setBg modClrScheme chgLayout">
        <pc:chgData name="Stan Cox" userId="9376f276357bfffd" providerId="LiveId" clId="{D6A38ECA-CFFF-4F81-A50A-FF406F190B2A}" dt="2026-06-19T20:24:22.008" v="27"/>
        <pc:sldMkLst>
          <pc:docMk/>
          <pc:sldMk cId="3719155803" sldId="256"/>
        </pc:sldMkLst>
        <pc:spChg chg="del">
          <ac:chgData name="Stan Cox" userId="9376f276357bfffd" providerId="LiveId" clId="{D6A38ECA-CFFF-4F81-A50A-FF406F190B2A}" dt="2026-06-19T20:21:50.035" v="0" actId="700"/>
          <ac:spMkLst>
            <pc:docMk/>
            <pc:sldMk cId="3719155803" sldId="256"/>
            <ac:spMk id="2" creationId="{6150F719-BA23-C08B-CD5C-E61E0B9DF3DA}"/>
          </ac:spMkLst>
        </pc:spChg>
        <pc:spChg chg="del">
          <ac:chgData name="Stan Cox" userId="9376f276357bfffd" providerId="LiveId" clId="{D6A38ECA-CFFF-4F81-A50A-FF406F190B2A}" dt="2026-06-19T20:21:50.035" v="0" actId="700"/>
          <ac:spMkLst>
            <pc:docMk/>
            <pc:sldMk cId="3719155803" sldId="256"/>
            <ac:spMk id="3" creationId="{1DF7DA26-F28E-55B4-6F0F-79C6BB7D1F15}"/>
          </ac:spMkLst>
        </pc:spChg>
      </pc:sldChg>
      <pc:sldChg chg="modSp new mod modTransition setBg">
        <pc:chgData name="Stan Cox" userId="9376f276357bfffd" providerId="LiveId" clId="{D6A38ECA-CFFF-4F81-A50A-FF406F190B2A}" dt="2026-06-19T21:36:30.692" v="416" actId="404"/>
        <pc:sldMkLst>
          <pc:docMk/>
          <pc:sldMk cId="2902572549" sldId="257"/>
        </pc:sldMkLst>
        <pc:spChg chg="mod">
          <ac:chgData name="Stan Cox" userId="9376f276357bfffd" providerId="LiveId" clId="{D6A38ECA-CFFF-4F81-A50A-FF406F190B2A}" dt="2026-06-19T21:36:30.692" v="416" actId="404"/>
          <ac:spMkLst>
            <pc:docMk/>
            <pc:sldMk cId="2902572549" sldId="257"/>
            <ac:spMk id="2" creationId="{51D3D40F-1F57-CCAD-E6FC-B74320140C40}"/>
          </ac:spMkLst>
        </pc:spChg>
        <pc:spChg chg="mod">
          <ac:chgData name="Stan Cox" userId="9376f276357bfffd" providerId="LiveId" clId="{D6A38ECA-CFFF-4F81-A50A-FF406F190B2A}" dt="2026-06-19T21:25:59.121" v="337" actId="403"/>
          <ac:spMkLst>
            <pc:docMk/>
            <pc:sldMk cId="2902572549" sldId="257"/>
            <ac:spMk id="3" creationId="{A3A15487-5ABA-6DD4-2F72-D26F78B46907}"/>
          </ac:spMkLst>
        </pc:spChg>
      </pc:sldChg>
      <pc:sldChg chg="addSp modSp new add del mod modTransition setBg">
        <pc:chgData name="Stan Cox" userId="9376f276357bfffd" providerId="LiveId" clId="{D6A38ECA-CFFF-4F81-A50A-FF406F190B2A}" dt="2026-06-20T19:32:02.930" v="1684" actId="1076"/>
        <pc:sldMkLst>
          <pc:docMk/>
          <pc:sldMk cId="727830483" sldId="258"/>
        </pc:sldMkLst>
        <pc:spChg chg="mod">
          <ac:chgData name="Stan Cox" userId="9376f276357bfffd" providerId="LiveId" clId="{D6A38ECA-CFFF-4F81-A50A-FF406F190B2A}" dt="2026-06-20T19:27:33.471" v="1508" actId="1076"/>
          <ac:spMkLst>
            <pc:docMk/>
            <pc:sldMk cId="727830483" sldId="258"/>
            <ac:spMk id="2" creationId="{3E33227D-E7DD-E8D3-9EC6-445202CB52FF}"/>
          </ac:spMkLst>
        </pc:spChg>
        <pc:spChg chg="mod">
          <ac:chgData name="Stan Cox" userId="9376f276357bfffd" providerId="LiveId" clId="{D6A38ECA-CFFF-4F81-A50A-FF406F190B2A}" dt="2026-06-20T19:31:14.304" v="1650" actId="1076"/>
          <ac:spMkLst>
            <pc:docMk/>
            <pc:sldMk cId="727830483" sldId="258"/>
            <ac:spMk id="3" creationId="{4DC743F9-915C-8671-139B-7D96AEEC040B}"/>
          </ac:spMkLst>
        </pc:spChg>
        <pc:spChg chg="add mod">
          <ac:chgData name="Stan Cox" userId="9376f276357bfffd" providerId="LiveId" clId="{D6A38ECA-CFFF-4F81-A50A-FF406F190B2A}" dt="2026-06-20T19:32:02.930" v="1684" actId="1076"/>
          <ac:spMkLst>
            <pc:docMk/>
            <pc:sldMk cId="727830483" sldId="258"/>
            <ac:spMk id="4" creationId="{4046E01E-507A-DE94-7D7A-DE19D1029F4D}"/>
          </ac:spMkLst>
        </pc:spChg>
      </pc:sldChg>
      <pc:sldChg chg="modSp new mod ord modTransition setBg addAnim delAnim modAnim">
        <pc:chgData name="Stan Cox" userId="9376f276357bfffd" providerId="LiveId" clId="{D6A38ECA-CFFF-4F81-A50A-FF406F190B2A}" dt="2026-06-19T22:48:27.237" v="829"/>
        <pc:sldMkLst>
          <pc:docMk/>
          <pc:sldMk cId="19685909" sldId="259"/>
        </pc:sldMkLst>
        <pc:spChg chg="mod">
          <ac:chgData name="Stan Cox" userId="9376f276357bfffd" providerId="LiveId" clId="{D6A38ECA-CFFF-4F81-A50A-FF406F190B2A}" dt="2026-06-19T21:36:40.541" v="417" actId="404"/>
          <ac:spMkLst>
            <pc:docMk/>
            <pc:sldMk cId="19685909" sldId="259"/>
            <ac:spMk id="2" creationId="{83821906-292A-1A23-8E4F-8C83B4CCB318}"/>
          </ac:spMkLst>
        </pc:spChg>
        <pc:spChg chg="mod">
          <ac:chgData name="Stan Cox" userId="9376f276357bfffd" providerId="LiveId" clId="{D6A38ECA-CFFF-4F81-A50A-FF406F190B2A}" dt="2026-06-19T22:47:40.240" v="824" actId="948"/>
          <ac:spMkLst>
            <pc:docMk/>
            <pc:sldMk cId="19685909" sldId="259"/>
            <ac:spMk id="3" creationId="{E2B2302A-F84A-ED89-5160-E6CF073B1AAA}"/>
          </ac:spMkLst>
        </pc:spChg>
      </pc:sldChg>
      <pc:sldChg chg="new add del modTransition setBg">
        <pc:chgData name="Stan Cox" userId="9376f276357bfffd" providerId="LiveId" clId="{D6A38ECA-CFFF-4F81-A50A-FF406F190B2A}" dt="2026-06-20T19:08:05.549" v="839" actId="47"/>
        <pc:sldMkLst>
          <pc:docMk/>
          <pc:sldMk cId="2260005262" sldId="260"/>
        </pc:sldMkLst>
      </pc:sldChg>
      <pc:sldChg chg="new add del modTransition setBg">
        <pc:chgData name="Stan Cox" userId="9376f276357bfffd" providerId="LiveId" clId="{D6A38ECA-CFFF-4F81-A50A-FF406F190B2A}" dt="2026-06-20T19:08:08.353" v="840" actId="47"/>
        <pc:sldMkLst>
          <pc:docMk/>
          <pc:sldMk cId="3248150894" sldId="261"/>
        </pc:sldMkLst>
      </pc:sldChg>
      <pc:sldChg chg="add del setBg">
        <pc:chgData name="Stan Cox" userId="9376f276357bfffd" providerId="LiveId" clId="{D6A38ECA-CFFF-4F81-A50A-FF406F190B2A}" dt="2026-06-20T19:07:31.247" v="831"/>
        <pc:sldMkLst>
          <pc:docMk/>
          <pc:sldMk cId="447807160" sldId="262"/>
        </pc:sldMkLst>
      </pc:sldChg>
      <pc:sldChg chg="modSp add mod modAnim">
        <pc:chgData name="Stan Cox" userId="9376f276357bfffd" providerId="LiveId" clId="{D6A38ECA-CFFF-4F81-A50A-FF406F190B2A}" dt="2026-06-20T19:41:46.737" v="1817" actId="20577"/>
        <pc:sldMkLst>
          <pc:docMk/>
          <pc:sldMk cId="1127621095" sldId="262"/>
        </pc:sldMkLst>
        <pc:spChg chg="mod">
          <ac:chgData name="Stan Cox" userId="9376f276357bfffd" providerId="LiveId" clId="{D6A38ECA-CFFF-4F81-A50A-FF406F190B2A}" dt="2026-06-20T19:41:46.737" v="1817" actId="20577"/>
          <ac:spMkLst>
            <pc:docMk/>
            <pc:sldMk cId="1127621095" sldId="262"/>
            <ac:spMk id="2" creationId="{0184C16C-98A6-47C2-5171-EB83666F5EA5}"/>
          </ac:spMkLst>
        </pc:spChg>
        <pc:spChg chg="mod">
          <ac:chgData name="Stan Cox" userId="9376f276357bfffd" providerId="LiveId" clId="{D6A38ECA-CFFF-4F81-A50A-FF406F190B2A}" dt="2026-06-20T19:25:00.539" v="1483" actId="404"/>
          <ac:spMkLst>
            <pc:docMk/>
            <pc:sldMk cId="1127621095" sldId="262"/>
            <ac:spMk id="3" creationId="{BC4CD95E-D58A-C499-36F0-97FDA788028C}"/>
          </ac:spMkLst>
        </pc:spChg>
      </pc:sldChg>
      <pc:sldChg chg="add del setBg">
        <pc:chgData name="Stan Cox" userId="9376f276357bfffd" providerId="LiveId" clId="{D6A38ECA-CFFF-4F81-A50A-FF406F190B2A}" dt="2026-06-20T19:25:56.385" v="1485" actId="47"/>
        <pc:sldMkLst>
          <pc:docMk/>
          <pc:sldMk cId="2369552223" sldId="26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2F8565-3D5B-8568-1767-6439D8B516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505200" cy="91672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 sz="2000" dirty="0">
                <a:latin typeface="KG TRIBECA STAMP" panose="02000505000000020004" pitchFamily="2" charset="0"/>
              </a:rPr>
              <a:t>Walking IN Christ</a:t>
            </a:r>
          </a:p>
          <a:p>
            <a:r>
              <a:rPr lang="en-US" dirty="0"/>
              <a:t>Colossians 2:6-15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A480B0-3F61-EBC8-F3DD-DB06B6716E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r>
              <a:rPr lang="en-US" dirty="0"/>
              <a:t>June 21, 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395936-B115-88E0-9B4F-A353E08F8E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dirty="0"/>
              <a:t>West Side church of Christ, Stan Cox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BE7FA2-02DD-6CB4-9649-E411554187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r>
              <a:rPr lang="en-US" dirty="0"/>
              <a:t> soundteaching.org  </a:t>
            </a:r>
            <a:fld id="{E417BA5A-202D-46BC-BB67-B1CDC80D71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423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5B600-C077-DAF2-A963-CDB185F217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662775-4B7B-4521-870B-54C23F0074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CEA27-2C65-6F91-0BC3-5CBE6DEB2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B3B04-7670-4923-AE51-413A65D5FADD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4150CA-9D09-B41B-44FA-F7374344E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7C77B2-0782-C31D-2F1B-8B110192F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CCE34-696D-4F30-BA61-6A1F77A98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09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66BED-4AE7-8168-AE77-3AAC13670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69C45E-063F-E228-A352-ECEF1B6D93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3FF8B-806F-8077-BE1A-4ACC004F2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B3B04-7670-4923-AE51-413A65D5FADD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C6CEF-3940-758D-45CB-021546027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898296-0E0A-8F0C-7F8D-5BFA90C98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CCE34-696D-4F30-BA61-6A1F77A98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738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F11678-C0E4-D22A-DD63-2C48F8CAAE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E1286D-ACB5-D9B4-4F72-9B7C0AC30A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CA0A2-063D-5211-A2A1-230938A90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B3B04-7670-4923-AE51-413A65D5FADD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06BF-B96C-70C4-22FF-CCCF769A3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D7168-61E3-9692-340D-3B5B7A4C0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CCE34-696D-4F30-BA61-6A1F77A98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493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999A9-890C-FF5D-2C1B-0BE59F06D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FC7FB-B3FF-1B45-4566-D163C25C7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D7293-4EE4-760A-BB60-CE29F66B5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B3B04-7670-4923-AE51-413A65D5FADD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8E807-6952-C9B4-1910-18C7D227F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A9AEC-4160-F4EB-415A-6C2DE1A5A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CCE34-696D-4F30-BA61-6A1F77A98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0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F0E5C-FC17-CCA0-3329-E7D6E9777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DE46C-83EB-6394-8AE6-E9C80C9F6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C2E6D-3A97-FD82-6995-5F923CA4B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B3B04-7670-4923-AE51-413A65D5FADD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CF1884-9370-FF42-71F6-C30FE4615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ADB6EE-654A-5FBE-ED19-D905295B1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CCE34-696D-4F30-BA61-6A1F77A98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38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9DEAC-A952-1B53-31F4-ACE982214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17F2C-0077-5CF5-BBDC-0F69CAC6D7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D33ADE-9F45-9117-49DC-44F9A91560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46DB23-6161-6BEF-BC84-7EA5DACDA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B3B04-7670-4923-AE51-413A65D5FADD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8B795C-C847-0AC3-41A4-DD8B1F79E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5AFA2A-58A7-F268-2AEC-F578C4910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CCE34-696D-4F30-BA61-6A1F77A98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94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4B5CB-DF82-FB54-B984-4B63C44C7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37DCC0-9A02-F225-D511-15F588B3F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9CF99-C305-C982-0272-135AC65312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D68463-176A-0120-A755-50B9EE1C4B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B26952-59A9-2CBC-AEAC-9C833F7990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15B783-2F11-2B93-441F-79AA1D1B8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B3B04-7670-4923-AE51-413A65D5FADD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7F3E4F-66F1-385D-7DBD-A1A48FD75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F4D14B-2527-06AD-84E7-44CF44700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CCE34-696D-4F30-BA61-6A1F77A98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28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B70AB-7466-B56D-48FF-BE6754348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A0C075-5643-7F4A-2392-2F8AEBD3F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B3B04-7670-4923-AE51-413A65D5FADD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93BAE0-27FE-F7ED-1B14-51B5BE0F7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986318-425C-1A76-B54D-384FB29D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CCE34-696D-4F30-BA61-6A1F77A98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68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D75490-B21B-773E-ADB1-8D2EA4D8E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B3B04-7670-4923-AE51-413A65D5FADD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5A056F-BBE5-C6C1-AAA4-A62DFEBC1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654B00-969C-C2C8-66F1-219680F1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CCE34-696D-4F30-BA61-6A1F77A98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75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45686-4475-37DE-1500-6C666E516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A9C4A-0FAC-0B5F-E56B-6097AC9A1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A4AF02-9217-35A2-20F6-446EDBC507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266985-A8C9-120F-1E55-E4D9FE70A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B3B04-7670-4923-AE51-413A65D5FADD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D5F72F-5D95-5E5F-4AAB-C4031AF66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E48BB3-48B9-58F0-4DCB-D56730EA9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CCE34-696D-4F30-BA61-6A1F77A98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361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C8369-714D-FF94-F570-530083362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3CCD85-9B99-EB75-A0FA-4AFCC1309F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0B44C3-1119-EC2B-03E3-B38B2115C5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CD7839-F479-E4C9-823B-061CD5579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B3B04-7670-4923-AE51-413A65D5FADD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0AADB2-6209-B590-7DE6-7C82FEFB1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29500D-BEC3-3210-C914-8DD7BC9E3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CCE34-696D-4F30-BA61-6A1F77A98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83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524AA5-DCDB-7E24-2E36-CBBAAAD71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B4CED3-614D-680D-861B-C62A458D7B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C1FD3-2D6A-A07B-B8C2-E31260A88B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6B3B04-7670-4923-AE51-413A65D5FADD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959D2-A5CF-DC8E-4392-1978F2951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A918C-B61F-389F-0CA9-36CC7DE762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3CCE34-696D-4F30-BA61-6A1F77A98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67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15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3D40F-1F57-CCAD-E6FC-B74320140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" y="3352800"/>
            <a:ext cx="4683760" cy="3362960"/>
          </a:xfrm>
        </p:spPr>
        <p:txBody>
          <a:bodyPr>
            <a:normAutofit/>
          </a:bodyPr>
          <a:lstStyle/>
          <a:p>
            <a:pPr algn="ctr">
              <a:spcAft>
                <a:spcPts val="2400"/>
              </a:spcAft>
            </a:pPr>
            <a:r>
              <a:rPr lang="en-US" sz="4800" dirty="0">
                <a:solidFill>
                  <a:srgbClr val="3A0F03"/>
                </a:solidFill>
                <a:effectLst>
                  <a:glow rad="139700">
                    <a:srgbClr val="FCE8A8">
                      <a:alpha val="40000"/>
                    </a:srgbClr>
                  </a:glow>
                </a:effectLst>
                <a:latin typeface="KG TRIBECA STAMP" panose="02000505000000020004" pitchFamily="2" charset="0"/>
              </a:rPr>
              <a:t>THE</a:t>
            </a:r>
            <a:br>
              <a:rPr lang="en-US" sz="4800" dirty="0">
                <a:solidFill>
                  <a:srgbClr val="3A0F03"/>
                </a:solidFill>
                <a:effectLst>
                  <a:glow rad="139700">
                    <a:srgbClr val="FCE8A8">
                      <a:alpha val="40000"/>
                    </a:srgbClr>
                  </a:glow>
                </a:effectLst>
                <a:latin typeface="KG TRIBECA STAMP" panose="02000505000000020004" pitchFamily="2" charset="0"/>
              </a:rPr>
            </a:br>
            <a:r>
              <a:rPr lang="en-US" sz="4800" dirty="0">
                <a:solidFill>
                  <a:srgbClr val="3A0F03"/>
                </a:solidFill>
                <a:effectLst>
                  <a:glow rad="139700">
                    <a:srgbClr val="FCE8A8">
                      <a:alpha val="40000"/>
                    </a:srgbClr>
                  </a:glow>
                </a:effectLst>
                <a:latin typeface="KG TRIBECA STAMP" panose="02000505000000020004" pitchFamily="2" charset="0"/>
              </a:rPr>
              <a:t>COMMAND</a:t>
            </a:r>
            <a:br>
              <a:rPr lang="en-US" sz="1200" dirty="0">
                <a:solidFill>
                  <a:srgbClr val="3A0F03"/>
                </a:solidFill>
                <a:effectLst>
                  <a:glow rad="139700">
                    <a:srgbClr val="FCE8A8">
                      <a:alpha val="40000"/>
                    </a:srgbClr>
                  </a:glow>
                </a:effectLst>
                <a:latin typeface="KG TRIBECA STAMP" panose="02000505000000020004" pitchFamily="2" charset="0"/>
              </a:rPr>
            </a:br>
            <a:br>
              <a:rPr lang="en-US" sz="1200" dirty="0">
                <a:solidFill>
                  <a:srgbClr val="3A0F03"/>
                </a:solidFill>
                <a:effectLst>
                  <a:glow rad="139700">
                    <a:srgbClr val="FCE8A8">
                      <a:alpha val="40000"/>
                    </a:srgbClr>
                  </a:glow>
                </a:effectLst>
                <a:latin typeface="KG TRIBECA STAMP" panose="02000505000000020004" pitchFamily="2" charset="0"/>
              </a:rPr>
            </a:br>
            <a:r>
              <a:rPr lang="en-US" sz="4000" dirty="0">
                <a:solidFill>
                  <a:srgbClr val="3A0F03"/>
                </a:solidFill>
                <a:effectLst>
                  <a:glow rad="139700">
                    <a:srgbClr val="FCE8A8">
                      <a:alpha val="40000"/>
                    </a:srgbClr>
                  </a:glow>
                </a:effectLst>
                <a:latin typeface="KG TRIBECA STAMP" panose="02000505000000020004" pitchFamily="2" charset="0"/>
              </a:rPr>
              <a:t>2:6</a:t>
            </a:r>
            <a:endParaRPr lang="en-US" sz="5400" dirty="0">
              <a:solidFill>
                <a:srgbClr val="3A0F03"/>
              </a:solidFill>
              <a:effectLst>
                <a:glow rad="139700">
                  <a:srgbClr val="FCE8A8">
                    <a:alpha val="40000"/>
                  </a:srgbClr>
                </a:glow>
              </a:effectLst>
              <a:latin typeface="KG TRIBECA STAMP" panose="02000505000000020004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15487-5ABA-6DD4-2F72-D26F78B46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0880" y="3078481"/>
            <a:ext cx="5582920" cy="363728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sz="3600" b="1" dirty="0">
                <a:solidFill>
                  <a:srgbClr val="3A0F03"/>
                </a:solidFill>
              </a:rPr>
              <a:t>Receiving Christ:  </a:t>
            </a:r>
            <a:br>
              <a:rPr lang="en-US" sz="3600" b="1" dirty="0">
                <a:solidFill>
                  <a:srgbClr val="3A0F03"/>
                </a:solidFill>
              </a:rPr>
            </a:br>
            <a:r>
              <a:rPr lang="en-US" sz="3200" b="1" dirty="0">
                <a:solidFill>
                  <a:srgbClr val="3A0F03"/>
                </a:solidFill>
              </a:rPr>
              <a:t>(the transmission through the Gospel)</a:t>
            </a:r>
          </a:p>
          <a:p>
            <a:pPr mar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sz="3600" dirty="0">
                <a:solidFill>
                  <a:srgbClr val="3A0F03"/>
                </a:solidFill>
              </a:rPr>
              <a:t>Hebrews 8:11</a:t>
            </a:r>
          </a:p>
          <a:p>
            <a:pPr marL="0" indent="0" algn="ctr">
              <a:lnSpc>
                <a:spcPct val="85000"/>
              </a:lnSpc>
              <a:spcBef>
                <a:spcPts val="0"/>
              </a:spcBef>
              <a:buNone/>
            </a:pPr>
            <a:endParaRPr lang="en-US" sz="2400" dirty="0">
              <a:solidFill>
                <a:srgbClr val="3A0F03"/>
              </a:solidFill>
            </a:endParaRPr>
          </a:p>
          <a:p>
            <a:pPr mar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sz="3600" b="1" dirty="0">
                <a:solidFill>
                  <a:srgbClr val="3A0F03"/>
                </a:solidFill>
              </a:rPr>
              <a:t>“The Christ” </a:t>
            </a:r>
            <a:r>
              <a:rPr lang="en-US" sz="3600" dirty="0">
                <a:solidFill>
                  <a:srgbClr val="3A0F03"/>
                </a:solidFill>
              </a:rPr>
              <a:t>(1:16)</a:t>
            </a:r>
          </a:p>
          <a:p>
            <a:pPr marL="0" indent="0" algn="ctr">
              <a:lnSpc>
                <a:spcPct val="85000"/>
              </a:lnSpc>
              <a:spcBef>
                <a:spcPts val="0"/>
              </a:spcBef>
              <a:buNone/>
            </a:pPr>
            <a:endParaRPr lang="en-US" sz="2400" b="1" dirty="0">
              <a:solidFill>
                <a:srgbClr val="3A0F03"/>
              </a:solidFill>
            </a:endParaRPr>
          </a:p>
          <a:p>
            <a:pPr mar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sz="3600" b="1" dirty="0">
                <a:solidFill>
                  <a:srgbClr val="3A0F03"/>
                </a:solidFill>
              </a:rPr>
              <a:t>The Walk </a:t>
            </a:r>
            <a:r>
              <a:rPr lang="en-US" sz="3600" dirty="0">
                <a:solidFill>
                  <a:srgbClr val="3A0F03"/>
                </a:solidFill>
              </a:rPr>
              <a:t>(1:10; 4:5)</a:t>
            </a:r>
          </a:p>
        </p:txBody>
      </p:sp>
    </p:spTree>
    <p:extLst>
      <p:ext uri="{BB962C8B-B14F-4D97-AF65-F5344CB8AC3E}">
        <p14:creationId xmlns:p14="http://schemas.microsoft.com/office/powerpoint/2010/main" val="290257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21906-292A-1A23-8E4F-8C83B4CCB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264159"/>
            <a:ext cx="11079480" cy="1426529"/>
          </a:xfrm>
        </p:spPr>
        <p:txBody>
          <a:bodyPr/>
          <a:lstStyle/>
          <a:p>
            <a:r>
              <a:rPr lang="en-US" dirty="0">
                <a:effectLst>
                  <a:glow rad="139700">
                    <a:srgbClr val="FCE8A8"/>
                  </a:glow>
                </a:effectLst>
                <a:latin typeface="KG TRIBECA STAMP" panose="02000505000000020004" pitchFamily="2" charset="0"/>
              </a:rPr>
              <a:t>ELEMENTS of the </a:t>
            </a:r>
            <a:br>
              <a:rPr lang="en-US" dirty="0">
                <a:effectLst>
                  <a:glow rad="139700">
                    <a:srgbClr val="FCE8A8"/>
                  </a:glow>
                </a:effectLst>
                <a:latin typeface="KG TRIBECA STAMP" panose="02000505000000020004" pitchFamily="2" charset="0"/>
              </a:rPr>
            </a:br>
            <a:r>
              <a:rPr lang="en-US" dirty="0">
                <a:effectLst>
                  <a:glow rad="139700">
                    <a:srgbClr val="FCE8A8"/>
                  </a:glow>
                </a:effectLst>
                <a:latin typeface="KG TRIBECA STAMP" panose="02000505000000020004" pitchFamily="2" charset="0"/>
              </a:rPr>
              <a:t>CHRISTIAN WALK </a:t>
            </a:r>
            <a:r>
              <a:rPr lang="en-US" sz="4000" dirty="0">
                <a:effectLst>
                  <a:glow rad="139700">
                    <a:srgbClr val="FCE8A8"/>
                  </a:glow>
                </a:effectLst>
                <a:latin typeface="KG TRIBECA STAMP" panose="02000505000000020004" pitchFamily="2" charset="0"/>
              </a:rPr>
              <a:t>(7-8)</a:t>
            </a:r>
            <a:endParaRPr lang="en-US" dirty="0">
              <a:effectLst>
                <a:glow rad="139700">
                  <a:srgbClr val="FCE8A8"/>
                </a:glow>
              </a:effectLst>
              <a:latin typeface="KG TRIBECA STAMP" panose="02000505000000020004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2302A-F84A-ED89-5160-E6CF073B1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767840"/>
            <a:ext cx="8371840" cy="5090159"/>
          </a:xfrm>
        </p:spPr>
        <p:txBody>
          <a:bodyPr>
            <a:normAutofit/>
          </a:bodyPr>
          <a:lstStyle/>
          <a:p>
            <a:pPr marL="346075" indent="-346075">
              <a:spcBef>
                <a:spcPts val="0"/>
              </a:spcBef>
            </a:pPr>
            <a:r>
              <a:rPr lang="en-US" sz="3600" b="1" dirty="0">
                <a:solidFill>
                  <a:srgbClr val="FCE8A8"/>
                </a:solidFill>
              </a:rPr>
              <a:t>Rooted and built up in Him</a:t>
            </a:r>
          </a:p>
          <a:p>
            <a:pPr marL="346075" indent="-346075">
              <a:spcBef>
                <a:spcPts val="0"/>
              </a:spcBef>
              <a:buNone/>
            </a:pPr>
            <a:r>
              <a:rPr lang="en-US" sz="3600" dirty="0">
                <a:solidFill>
                  <a:srgbClr val="FCE8A8"/>
                </a:solidFill>
              </a:rPr>
              <a:t>		</a:t>
            </a:r>
            <a:r>
              <a:rPr lang="en-US" sz="3200" dirty="0">
                <a:solidFill>
                  <a:srgbClr val="FCE8A8"/>
                </a:solidFill>
              </a:rPr>
              <a:t>Ephesians 2:19-20</a:t>
            </a:r>
          </a:p>
          <a:p>
            <a:pPr marL="346075" indent="-346075">
              <a:spcBef>
                <a:spcPts val="0"/>
              </a:spcBef>
            </a:pPr>
            <a:r>
              <a:rPr lang="en-US" sz="3600" b="1" dirty="0">
                <a:solidFill>
                  <a:srgbClr val="FCE8A8"/>
                </a:solidFill>
              </a:rPr>
              <a:t>Established in the Faith</a:t>
            </a:r>
          </a:p>
          <a:p>
            <a:pPr marL="346075" indent="-346075">
              <a:spcBef>
                <a:spcPts val="0"/>
              </a:spcBef>
              <a:buNone/>
            </a:pPr>
            <a:r>
              <a:rPr lang="en-US" sz="3600" dirty="0">
                <a:solidFill>
                  <a:srgbClr val="FCE8A8"/>
                </a:solidFill>
              </a:rPr>
              <a:t>		</a:t>
            </a:r>
            <a:r>
              <a:rPr lang="en-US" sz="3200" dirty="0">
                <a:solidFill>
                  <a:srgbClr val="FCE8A8"/>
                </a:solidFill>
              </a:rPr>
              <a:t>Romans 16:25-27</a:t>
            </a:r>
          </a:p>
          <a:p>
            <a:pPr marL="346075" indent="-346075">
              <a:spcBef>
                <a:spcPts val="0"/>
              </a:spcBef>
            </a:pPr>
            <a:r>
              <a:rPr lang="en-US" sz="3600" b="1" dirty="0">
                <a:solidFill>
                  <a:srgbClr val="FCE8A8"/>
                </a:solidFill>
              </a:rPr>
              <a:t>Abounding with Thanksgiving</a:t>
            </a:r>
          </a:p>
          <a:p>
            <a:pPr marL="346075" indent="-346075">
              <a:spcBef>
                <a:spcPts val="0"/>
              </a:spcBef>
              <a:buNone/>
            </a:pPr>
            <a:r>
              <a:rPr lang="en-US" sz="3600" dirty="0">
                <a:solidFill>
                  <a:srgbClr val="FCE8A8"/>
                </a:solidFill>
              </a:rPr>
              <a:t>		</a:t>
            </a:r>
            <a:r>
              <a:rPr lang="en-US" sz="3200" dirty="0">
                <a:solidFill>
                  <a:srgbClr val="FCE8A8"/>
                </a:solidFill>
              </a:rPr>
              <a:t>Colossians 3:15-17</a:t>
            </a:r>
          </a:p>
          <a:p>
            <a:pPr marL="346075" indent="-346075">
              <a:spcBef>
                <a:spcPts val="0"/>
              </a:spcBef>
            </a:pPr>
            <a:r>
              <a:rPr lang="en-US" sz="3600" b="1" dirty="0">
                <a:solidFill>
                  <a:srgbClr val="FCE8A8"/>
                </a:solidFill>
              </a:rPr>
              <a:t>Wary of Empty, Deceiving</a:t>
            </a:r>
            <a:br>
              <a:rPr lang="en-US" sz="3600" b="1" dirty="0">
                <a:solidFill>
                  <a:srgbClr val="FCE8A8"/>
                </a:solidFill>
              </a:rPr>
            </a:br>
            <a:r>
              <a:rPr lang="en-US" sz="3600" b="1" dirty="0">
                <a:solidFill>
                  <a:srgbClr val="FCE8A8"/>
                </a:solidFill>
              </a:rPr>
              <a:t>Philosophy</a:t>
            </a:r>
          </a:p>
          <a:p>
            <a:pPr marL="346075" indent="-346075">
              <a:spcBef>
                <a:spcPts val="0"/>
              </a:spcBef>
              <a:buNone/>
            </a:pPr>
            <a:r>
              <a:rPr lang="en-US" sz="3600" dirty="0">
                <a:solidFill>
                  <a:srgbClr val="FCE8A8"/>
                </a:solidFill>
              </a:rPr>
              <a:t>		</a:t>
            </a:r>
            <a:r>
              <a:rPr lang="en-US" sz="3200" dirty="0">
                <a:solidFill>
                  <a:srgbClr val="FCE8A8"/>
                </a:solidFill>
              </a:rPr>
              <a:t>Acts 20:28-31; 2 Timothy 3:6-7; </a:t>
            </a:r>
          </a:p>
          <a:p>
            <a:pPr marL="346075" indent="-346075">
              <a:spcBef>
                <a:spcPts val="0"/>
              </a:spcBef>
              <a:buNone/>
            </a:pPr>
            <a:r>
              <a:rPr lang="en-US" sz="3200" dirty="0">
                <a:solidFill>
                  <a:srgbClr val="FCE8A8"/>
                </a:solidFill>
              </a:rPr>
              <a:t>		1 Timothy 6:20; </a:t>
            </a:r>
            <a:r>
              <a:rPr lang="en-US" sz="3200" b="1" dirty="0">
                <a:solidFill>
                  <a:srgbClr val="FCE8A8"/>
                </a:solidFill>
              </a:rPr>
              <a:t>(2:4)</a:t>
            </a:r>
          </a:p>
        </p:txBody>
      </p:sp>
    </p:spTree>
    <p:extLst>
      <p:ext uri="{BB962C8B-B14F-4D97-AF65-F5344CB8AC3E}">
        <p14:creationId xmlns:p14="http://schemas.microsoft.com/office/powerpoint/2010/main" val="1968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C6FEBD-07ED-E569-2B6F-5D04AE661B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4C16C-98A6-47C2-5171-EB83666F5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264159"/>
            <a:ext cx="11079480" cy="1426529"/>
          </a:xfrm>
        </p:spPr>
        <p:txBody>
          <a:bodyPr/>
          <a:lstStyle/>
          <a:p>
            <a:r>
              <a:rPr lang="en-US" dirty="0">
                <a:effectLst>
                  <a:glow rad="139700">
                    <a:srgbClr val="FCE8A8"/>
                  </a:glow>
                </a:effectLst>
                <a:latin typeface="KG TRIBECA STAMP" panose="02000505000000020004" pitchFamily="2" charset="0"/>
              </a:rPr>
              <a:t>REASONS for the </a:t>
            </a:r>
            <a:br>
              <a:rPr lang="en-US">
                <a:effectLst>
                  <a:glow rad="139700">
                    <a:srgbClr val="FCE8A8"/>
                  </a:glow>
                </a:effectLst>
                <a:latin typeface="KG TRIBECA STAMP" panose="02000505000000020004" pitchFamily="2" charset="0"/>
              </a:rPr>
            </a:br>
            <a:r>
              <a:rPr lang="en-US">
                <a:effectLst>
                  <a:glow rad="139700">
                    <a:srgbClr val="FCE8A8"/>
                  </a:glow>
                </a:effectLst>
                <a:latin typeface="KG TRIBECA STAMP" panose="02000505000000020004" pitchFamily="2" charset="0"/>
              </a:rPr>
              <a:t>COMMAND </a:t>
            </a:r>
            <a:r>
              <a:rPr lang="en-US" sz="4000">
                <a:effectLst>
                  <a:glow rad="139700">
                    <a:srgbClr val="FCE8A8"/>
                  </a:glow>
                </a:effectLst>
                <a:latin typeface="KG TRIBECA STAMP" panose="02000505000000020004" pitchFamily="2" charset="0"/>
              </a:rPr>
              <a:t>(</a:t>
            </a:r>
            <a:r>
              <a:rPr lang="en-US" sz="4000" dirty="0">
                <a:effectLst>
                  <a:glow rad="139700">
                    <a:srgbClr val="FCE8A8"/>
                  </a:glow>
                </a:effectLst>
                <a:latin typeface="KG TRIBECA STAMP" panose="02000505000000020004" pitchFamily="2" charset="0"/>
              </a:rPr>
              <a:t>9-15)</a:t>
            </a:r>
            <a:endParaRPr lang="en-US" dirty="0">
              <a:effectLst>
                <a:glow rad="139700">
                  <a:srgbClr val="FCE8A8"/>
                </a:glow>
              </a:effectLst>
              <a:latin typeface="KG TRIBECA STAMP" panose="02000505000000020004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CD95E-D58A-C499-36F0-97FDA7880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767840"/>
            <a:ext cx="9164320" cy="509015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600" b="1" dirty="0">
                <a:solidFill>
                  <a:srgbClr val="FCE8A8"/>
                </a:solidFill>
              </a:rPr>
              <a:t>          9) Fullness of the Godhead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b="1" dirty="0">
                <a:solidFill>
                  <a:srgbClr val="FCE8A8"/>
                </a:solidFill>
              </a:rPr>
              <a:t>       10) Complete in Him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b="1" dirty="0">
                <a:solidFill>
                  <a:srgbClr val="FCE8A8"/>
                </a:solidFill>
              </a:rPr>
              <a:t>                 </a:t>
            </a:r>
            <a:r>
              <a:rPr lang="en-US" sz="3200" dirty="0">
                <a:solidFill>
                  <a:schemeClr val="bg1"/>
                </a:solidFill>
              </a:rPr>
              <a:t>Eph. 1:3; 1 Cor. 15:25-26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b="1" dirty="0">
                <a:solidFill>
                  <a:srgbClr val="FCE8A8"/>
                </a:solidFill>
              </a:rPr>
              <a:t>       11) In Him we are circumcised  </a:t>
            </a:r>
            <a:br>
              <a:rPr lang="en-US" sz="3600" b="1" dirty="0">
                <a:solidFill>
                  <a:srgbClr val="FCE8A8"/>
                </a:solidFill>
              </a:rPr>
            </a:br>
            <a:r>
              <a:rPr lang="en-US" sz="3200" b="1" dirty="0">
                <a:solidFill>
                  <a:srgbClr val="FCE8A8"/>
                </a:solidFill>
              </a:rPr>
              <a:t>                 </a:t>
            </a:r>
            <a:r>
              <a:rPr lang="en-US" sz="3200" dirty="0">
                <a:solidFill>
                  <a:schemeClr val="bg1"/>
                </a:solidFill>
              </a:rPr>
              <a:t>Philippians 3:3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b="1" dirty="0">
                <a:solidFill>
                  <a:srgbClr val="FCE8A8"/>
                </a:solidFill>
              </a:rPr>
              <a:t> 12-13) We are buried with Him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b="1" dirty="0">
                <a:solidFill>
                  <a:srgbClr val="FCE8A8"/>
                </a:solidFill>
              </a:rPr>
              <a:t>                 </a:t>
            </a:r>
            <a:r>
              <a:rPr lang="en-US" sz="3200" dirty="0">
                <a:solidFill>
                  <a:schemeClr val="bg1"/>
                </a:solidFill>
              </a:rPr>
              <a:t>Romans 6:4-7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b="1" dirty="0">
                <a:solidFill>
                  <a:srgbClr val="FCE8A8"/>
                </a:solidFill>
              </a:rPr>
              <a:t>        14) Wiped out the Old Law </a:t>
            </a:r>
            <a:br>
              <a:rPr lang="en-US" sz="3600" b="1" dirty="0">
                <a:solidFill>
                  <a:srgbClr val="FCE8A8"/>
                </a:solidFill>
              </a:rPr>
            </a:br>
            <a:r>
              <a:rPr lang="en-US" sz="3200" b="1" dirty="0">
                <a:solidFill>
                  <a:srgbClr val="FCE8A8"/>
                </a:solidFill>
              </a:rPr>
              <a:t>                 </a:t>
            </a:r>
            <a:r>
              <a:rPr lang="en-US" sz="3200" dirty="0">
                <a:solidFill>
                  <a:schemeClr val="bg1"/>
                </a:solidFill>
              </a:rPr>
              <a:t>Gal. 3:24-29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b="1" dirty="0">
                <a:solidFill>
                  <a:srgbClr val="FCE8A8"/>
                </a:solidFill>
              </a:rPr>
              <a:t>        15) He is Triumphant! </a:t>
            </a:r>
            <a:r>
              <a:rPr lang="en-US" sz="3600" dirty="0">
                <a:solidFill>
                  <a:schemeClr val="bg1"/>
                </a:solidFill>
              </a:rPr>
              <a:t>- </a:t>
            </a:r>
            <a:r>
              <a:rPr lang="en-US" sz="3200" dirty="0">
                <a:solidFill>
                  <a:schemeClr val="bg1"/>
                </a:solidFill>
              </a:rPr>
              <a:t>Romans 8:37-39</a:t>
            </a:r>
            <a:endParaRPr lang="en-US" sz="36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200" b="1" dirty="0">
              <a:solidFill>
                <a:srgbClr val="FCE8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62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3227D-E7DD-E8D3-9EC6-445202CB5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920" y="812165"/>
            <a:ext cx="5074920" cy="1325563"/>
          </a:xfrm>
        </p:spPr>
        <p:txBody>
          <a:bodyPr>
            <a:normAutofit/>
          </a:bodyPr>
          <a:lstStyle/>
          <a:p>
            <a:r>
              <a:rPr lang="en-US" sz="5400" dirty="0">
                <a:effectLst>
                  <a:glow rad="139700">
                    <a:srgbClr val="FCE8A8"/>
                  </a:glow>
                </a:effectLst>
                <a:latin typeface="KG TRIBECA STAMP" panose="02000505000000020004" pitchFamily="2" charset="0"/>
              </a:rPr>
              <a:t>CONCLUSION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743F9-915C-8671-139B-7D96AEEC0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9840" y="3870959"/>
            <a:ext cx="6659880" cy="25806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>
                <a:solidFill>
                  <a:srgbClr val="FCE8A8"/>
                </a:solidFill>
              </a:rPr>
              <a:t>Walking IN Jesus Christ</a:t>
            </a:r>
          </a:p>
          <a:p>
            <a:pPr marL="0" indent="0" algn="ctr">
              <a:buNone/>
            </a:pPr>
            <a:endParaRPr lang="en-US" sz="1000" b="1" dirty="0">
              <a:solidFill>
                <a:srgbClr val="FCE8A8"/>
              </a:solidFill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rgbClr val="FCE8A8"/>
                </a:solidFill>
              </a:rPr>
              <a:t>Supplies us with everything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FCE8A8"/>
                </a:solidFill>
              </a:rPr>
              <a:t>Shows Him our devotion</a:t>
            </a:r>
            <a:endParaRPr lang="en-US" sz="3600" dirty="0">
              <a:solidFill>
                <a:srgbClr val="FCE8A8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46E01E-507A-DE94-7D7A-DE19D1029F4D}"/>
              </a:ext>
            </a:extLst>
          </p:cNvPr>
          <p:cNvSpPr txBox="1"/>
          <p:nvPr/>
        </p:nvSpPr>
        <p:spPr>
          <a:xfrm>
            <a:off x="462280" y="4807336"/>
            <a:ext cx="3728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1 Samuel 12:24</a:t>
            </a:r>
          </a:p>
        </p:txBody>
      </p:sp>
    </p:spTree>
    <p:extLst>
      <p:ext uri="{BB962C8B-B14F-4D97-AF65-F5344CB8AC3E}">
        <p14:creationId xmlns:p14="http://schemas.microsoft.com/office/powerpoint/2010/main" val="72783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184</Words>
  <Application>Microsoft Office PowerPoint</Application>
  <PresentationFormat>Widescreen</PresentationFormat>
  <Paragraphs>32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KG TRIBECA STAMP</vt:lpstr>
      <vt:lpstr>Aptos Display</vt:lpstr>
      <vt:lpstr>Aptos</vt:lpstr>
      <vt:lpstr>Arial</vt:lpstr>
      <vt:lpstr>Office Theme</vt:lpstr>
      <vt:lpstr>PowerPoint Presentation</vt:lpstr>
      <vt:lpstr>THE COMMAND  2:6</vt:lpstr>
      <vt:lpstr>ELEMENTS of the  CHRISTIAN WALK (7-8)</vt:lpstr>
      <vt:lpstr>REASONS for the  COMMAND (9-15)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Stan Cox</dc:creator>
  <cp:lastModifiedBy>Stan Cox</cp:lastModifiedBy>
  <cp:revision>1</cp:revision>
  <cp:lastPrinted>2026-06-20T19:40:21Z</cp:lastPrinted>
  <dcterms:created xsi:type="dcterms:W3CDTF">2026-06-19T20:20:56Z</dcterms:created>
  <dcterms:modified xsi:type="dcterms:W3CDTF">2026-06-20T19:41:50Z</dcterms:modified>
</cp:coreProperties>
</file>