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9"/>
  </p:notesMasterIdLst>
  <p:sldIdLst>
    <p:sldId id="256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56732" autoAdjust="0"/>
  </p:normalViewPr>
  <p:slideViewPr>
    <p:cSldViewPr showGuides="1">
      <p:cViewPr varScale="1">
        <p:scale>
          <a:sx n="38" d="100"/>
          <a:sy n="38" d="100"/>
        </p:scale>
        <p:origin x="22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7FFE5-597E-499D-840C-8797608B1432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AE829-33B0-4EA3-A8DA-3F1885303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1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Preache</a:t>
            </a:r>
            <a:r>
              <a:rPr lang="en-US" baseline="0" dirty="0" smtClean="0"/>
              <a:t>d at West Side church of Christ on Sunday morning, April 12, 2015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2823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(Romans 16:16),</a:t>
            </a:r>
            <a:r>
              <a:rPr lang="en-US" b="1" i="1" dirty="0" smtClean="0"/>
              <a:t> </a:t>
            </a:r>
            <a:r>
              <a:rPr lang="en-US" i="1" dirty="0" smtClean="0"/>
              <a:t>“Greet one another with a holy kiss. The churches of Christ greet you.”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dirty="0" smtClean="0"/>
              <a:t>Churches</a:t>
            </a:r>
            <a:r>
              <a:rPr lang="en-US" i="0" baseline="0" dirty="0" smtClean="0"/>
              <a:t> (</a:t>
            </a:r>
            <a:r>
              <a:rPr lang="en-US" i="0" baseline="0" dirty="0" err="1" smtClean="0"/>
              <a:t>ekklesia</a:t>
            </a:r>
            <a:r>
              <a:rPr lang="en-US" i="0" baseline="0" dirty="0" smtClean="0"/>
              <a:t>) – (</a:t>
            </a:r>
            <a:r>
              <a:rPr lang="en-US" i="0" baseline="0" dirty="0" err="1" smtClean="0"/>
              <a:t>ek</a:t>
            </a:r>
            <a:r>
              <a:rPr lang="en-US" i="0" baseline="0" dirty="0" smtClean="0"/>
              <a:t>) out; (</a:t>
            </a:r>
            <a:r>
              <a:rPr lang="en-US" i="0" baseline="0" dirty="0" err="1" smtClean="0"/>
              <a:t>kaleo</a:t>
            </a:r>
            <a:r>
              <a:rPr lang="en-US" i="0" baseline="0" dirty="0" smtClean="0"/>
              <a:t>) a call.  A calling out.  A religious group.  Congregations.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Universal (relationship) sense (Acts 2:47).  Local (congregational) sense (OUR TEXT)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i="0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baseline="0" dirty="0" smtClean="0"/>
              <a:t>Sectarianism</a:t>
            </a:r>
            <a:r>
              <a:rPr lang="en-US" i="0" baseline="0" dirty="0" smtClean="0"/>
              <a:t> (Divisions found among all who claim to be Christians in the world today).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Catholic Church, Methodist Church, Baptist Church, Presbyterian Church, Lutheran Church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i="0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baseline="0" dirty="0" smtClean="0"/>
              <a:t>Proper Name (noun):  </a:t>
            </a:r>
            <a:r>
              <a:rPr lang="en-US" dirty="0" smtClean="0"/>
              <a:t>a name used for an individual person, place, or organization, spelled with initial capital letters.</a:t>
            </a:r>
            <a:r>
              <a:rPr lang="en-US" baseline="0" dirty="0" smtClean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Man/Stan; country/United States; store/Wal-Mart.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E829-33B0-4EA3-A8DA-3F18853035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06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 smtClean="0"/>
              <a:t>Note:  List is not complete…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There is nothing wrong with using any of these descriptions of the people of God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Why would man decide to use others?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Lutheran church (named after a man.  Cf. 1 Corinthians 1:10-ff) WRONG!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Presbyterian church (named after a form of church government)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Methodist church (named after a system devised by John Wesley)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Church of England (named after a country) SECULAR SPIRIT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Baptist church (named to differentiate from those who sprinkle or pour).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E829-33B0-4EA3-A8DA-3F18853035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41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E829-33B0-4EA3-A8DA-3F18853035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11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baseline="0" dirty="0" smtClean="0"/>
              <a:t>Expedient</a:t>
            </a:r>
            <a:r>
              <a:rPr lang="en-US" i="0" baseline="0" dirty="0" smtClean="0"/>
              <a:t> - </a:t>
            </a:r>
            <a:r>
              <a:rPr lang="en-US" dirty="0" smtClean="0"/>
              <a:t>convenient and practical (syn. – useful,</a:t>
            </a:r>
            <a:r>
              <a:rPr lang="en-US" baseline="0" dirty="0" smtClean="0"/>
              <a:t> beneficial, advantageous)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First scriptural (cf. Romans 16:16).  So it is authorized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Differentiates from denominations in the world, who teach and practice error.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Allows for self-identification when traveling, or moving to another town.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Not recognized as something other than a denomination, but gives an opportunity to teach the truth!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i="0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baseline="0" dirty="0" smtClean="0"/>
              <a:t>Not expedient?  WRONG!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Claim:  Name is considered a sect in today’s world, and there is a prejudice against our teaching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However… (Jewish leaders words to Paul in Rome)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 smtClean="0"/>
              <a:t>(Acts 28:21-22), </a:t>
            </a:r>
            <a:r>
              <a:rPr lang="en-US" i="1" dirty="0" smtClean="0"/>
              <a:t>“Then they said to him, ‘We neither received letters from Judea concerning you, nor have any of the brethren who came reported or spoken any evil of you. </a:t>
            </a:r>
            <a:r>
              <a:rPr lang="en-US" i="1" baseline="30000" dirty="0" smtClean="0"/>
              <a:t>22 </a:t>
            </a:r>
            <a:r>
              <a:rPr lang="en-US" i="1" dirty="0" smtClean="0"/>
              <a:t>But we desire to hear from you what you think; </a:t>
            </a:r>
            <a:r>
              <a:rPr lang="en-US" i="1" u="sng" dirty="0" smtClean="0"/>
              <a:t>for concerning this sect, we know that it is spoken against everywhere</a:t>
            </a:r>
            <a:r>
              <a:rPr lang="en-US" i="1" dirty="0" smtClean="0"/>
              <a:t>.’”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 smtClean="0"/>
              <a:t>People are prejudiced against truth.  Doesn’t mean we should change (dishonest)… 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i="0" dirty="0" smtClean="0"/>
              <a:t>(Galatians</a:t>
            </a:r>
            <a:r>
              <a:rPr lang="en-US" b="1" i="0" baseline="0" dirty="0" smtClean="0"/>
              <a:t> 1:10), </a:t>
            </a:r>
            <a:r>
              <a:rPr lang="en-US" b="0" i="0" dirty="0" smtClean="0"/>
              <a:t>“For do I now persuade men, or God? Or do I seek to please men? For if I still pleased men, I would not be a bondservant of Christ. “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i="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E829-33B0-4EA3-A8DA-3F18853035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65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(Acts 11:26), </a:t>
            </a:r>
            <a:r>
              <a:rPr lang="en-US" i="1" dirty="0" smtClean="0"/>
              <a:t>“</a:t>
            </a:r>
            <a:r>
              <a:rPr lang="en-US" i="1" dirty="0" smtClean="0"/>
              <a:t>And when he had found him, he brought him to Antioch. So it was that for a whole year they assembled with the church and taught a great many people. And the disciples were </a:t>
            </a:r>
            <a:r>
              <a:rPr lang="en-US" b="1" i="1" dirty="0" smtClean="0"/>
              <a:t>first</a:t>
            </a:r>
            <a:r>
              <a:rPr lang="en-US" i="1" dirty="0" smtClean="0"/>
              <a:t> </a:t>
            </a:r>
            <a:r>
              <a:rPr lang="en-US" b="1" i="1" dirty="0" smtClean="0"/>
              <a:t>called</a:t>
            </a:r>
            <a:r>
              <a:rPr lang="en-US" i="1" dirty="0" smtClean="0"/>
              <a:t> </a:t>
            </a:r>
            <a:r>
              <a:rPr lang="en-US" b="1" i="1" dirty="0" smtClean="0"/>
              <a:t>Christians</a:t>
            </a:r>
            <a:r>
              <a:rPr lang="en-US" i="1" dirty="0" smtClean="0"/>
              <a:t> in Antioch.”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dirty="0" smtClean="0"/>
              <a:t>Some claim it was initially a term of derision.</a:t>
            </a:r>
            <a:r>
              <a:rPr lang="en-US" i="0" baseline="0" dirty="0" smtClean="0"/>
              <a:t>  It appears in scripture three times (all as a noun, never as an adjective), and it is the only Proper name ever given to God’s people (cf. Acts 11:26; Acts 28:6, King Agrippa to Paul; 1 Peter 4:16, by Peter regarding US suffering).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0" baseline="0" dirty="0" smtClean="0"/>
              <a:t>Christian/disciple, believer, member, child, citizen, branch, light, salt, etc.</a:t>
            </a:r>
            <a:endParaRPr lang="en-US" i="0" dirty="0" smtClean="0"/>
          </a:p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  <p:extLst>
      <p:ext uri="{BB962C8B-B14F-4D97-AF65-F5344CB8AC3E}">
        <p14:creationId xmlns:p14="http://schemas.microsoft.com/office/powerpoint/2010/main" val="46870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8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8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7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9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5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7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4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1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05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4/11/2015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7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2362200"/>
            <a:ext cx="4724400" cy="1981200"/>
          </a:xfrm>
          <a:prstGeom prst="rect">
            <a:avLst/>
          </a:prstGeom>
          <a:noFill/>
          <a:ln w="25400" cap="sq">
            <a:solidFill>
              <a:schemeClr val="bg1">
                <a:alpha val="4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1066800"/>
            <a:ext cx="6324600" cy="4572000"/>
          </a:xfrm>
          <a:prstGeom prst="rect">
            <a:avLst/>
          </a:prstGeom>
          <a:noFill/>
          <a:scene3d>
            <a:camera prst="perspectiveFront"/>
            <a:lightRig rig="balanced" dir="t"/>
          </a:scene3d>
        </p:spPr>
        <p:txBody>
          <a:bodyPr wrap="square" lIns="0" tIns="0" rIns="0" bIns="0" rtlCol="0" anchor="ctr" anchorCtr="1">
            <a:noAutofit/>
            <a:scene3d>
              <a:camera prst="perspectiveFront"/>
              <a:lightRig rig="balanced" dir="t"/>
            </a:scene3d>
            <a:sp3d extrusionH="3810000" prstMaterial="matte">
              <a:extrusionClr>
                <a:schemeClr val="bg1"/>
              </a:extrusionClr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70000"/>
              </a:lnSpc>
            </a:pPr>
            <a:r>
              <a:rPr lang="en-US" sz="92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WHAT</a:t>
            </a:r>
            <a:r>
              <a:rPr lang="en-US" sz="72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/>
            </a:r>
            <a:br>
              <a:rPr lang="en-US" sz="72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</a:br>
            <a:r>
              <a:rPr lang="en-US" sz="6500" spc="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Did God name</a:t>
            </a:r>
            <a:endParaRPr lang="en-US" sz="6500" spc="200" dirty="0" smtClean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920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HIS CHURCH?</a:t>
            </a:r>
            <a:endParaRPr lang="en-US" sz="9200" kern="0" spc="-150" dirty="0" smtClean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69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INTRODUCTION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When religious people hear the term “church of Christ”, it means something very different than the use of the phrase in Romans 16:16.</a:t>
            </a:r>
          </a:p>
          <a:p>
            <a:r>
              <a:rPr lang="en-US" dirty="0" smtClean="0"/>
              <a:t>Brethren can be ignorant on the matter as well, and contribute to sectarianism.</a:t>
            </a:r>
          </a:p>
          <a:p>
            <a:r>
              <a:rPr lang="en-US" dirty="0" smtClean="0"/>
              <a:t>In reality, there is no proper name that God ever gave the church.  There are many common names/designations given in Scripture.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4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DESIGNATIONS FOR GOD’S CHURCH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953000"/>
          </a:xfrm>
        </p:spPr>
        <p:txBody>
          <a:bodyPr/>
          <a:lstStyle/>
          <a:p>
            <a:r>
              <a:rPr lang="en-US" b="1" dirty="0"/>
              <a:t>Churches of Christ </a:t>
            </a:r>
            <a:r>
              <a:rPr lang="en-US" dirty="0"/>
              <a:t>(</a:t>
            </a:r>
            <a:r>
              <a:rPr lang="en-US" dirty="0" smtClean="0"/>
              <a:t>Romans </a:t>
            </a:r>
            <a:r>
              <a:rPr lang="en-US" dirty="0"/>
              <a:t>16:16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Church </a:t>
            </a:r>
            <a:r>
              <a:rPr lang="en-US" b="1" dirty="0"/>
              <a:t>of God </a:t>
            </a:r>
            <a:r>
              <a:rPr lang="en-US" dirty="0"/>
              <a:t>(1 </a:t>
            </a:r>
            <a:r>
              <a:rPr lang="en-US" dirty="0" smtClean="0"/>
              <a:t>Corinthians </a:t>
            </a:r>
            <a:r>
              <a:rPr lang="en-US" dirty="0"/>
              <a:t>1:2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Kingdom </a:t>
            </a:r>
            <a:r>
              <a:rPr lang="en-US" b="1" dirty="0"/>
              <a:t>of God </a:t>
            </a:r>
            <a:r>
              <a:rPr lang="en-US" dirty="0"/>
              <a:t>(Acts </a:t>
            </a:r>
            <a:r>
              <a:rPr lang="en-US" dirty="0" smtClean="0"/>
              <a:t>8:12)</a:t>
            </a:r>
          </a:p>
          <a:p>
            <a:r>
              <a:rPr lang="en-US" b="1" dirty="0" smtClean="0"/>
              <a:t>House </a:t>
            </a:r>
            <a:r>
              <a:rPr lang="en-US" b="1" dirty="0"/>
              <a:t>of God </a:t>
            </a:r>
            <a:r>
              <a:rPr lang="en-US" dirty="0"/>
              <a:t>(1 </a:t>
            </a:r>
            <a:r>
              <a:rPr lang="en-US" dirty="0" smtClean="0"/>
              <a:t>Timothy 3:15)</a:t>
            </a:r>
          </a:p>
          <a:p>
            <a:r>
              <a:rPr lang="en-US" b="1" dirty="0" smtClean="0"/>
              <a:t>Church </a:t>
            </a:r>
            <a:r>
              <a:rPr lang="en-US" b="1" dirty="0"/>
              <a:t>of the Living God </a:t>
            </a:r>
            <a:r>
              <a:rPr lang="en-US" dirty="0"/>
              <a:t>(1 </a:t>
            </a:r>
            <a:r>
              <a:rPr lang="en-US" dirty="0" smtClean="0"/>
              <a:t>Timothy 3:15)</a:t>
            </a:r>
          </a:p>
          <a:p>
            <a:r>
              <a:rPr lang="en-US" b="1" dirty="0" smtClean="0"/>
              <a:t>Kingdom </a:t>
            </a:r>
            <a:r>
              <a:rPr lang="en-US" b="1" dirty="0"/>
              <a:t>of God’s Dear Son </a:t>
            </a:r>
            <a:r>
              <a:rPr lang="en-US" dirty="0"/>
              <a:t>(</a:t>
            </a:r>
            <a:r>
              <a:rPr lang="en-US" dirty="0" smtClean="0"/>
              <a:t>Colossians </a:t>
            </a:r>
            <a:r>
              <a:rPr lang="en-US" dirty="0"/>
              <a:t>1:13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etc.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48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West Side church of Christ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Designation of our congregation</a:t>
            </a:r>
          </a:p>
          <a:p>
            <a:r>
              <a:rPr lang="en-US" sz="3600" dirty="0" smtClean="0"/>
              <a:t>Associated with no denomination/ fellowship other than that of Christ</a:t>
            </a:r>
          </a:p>
          <a:p>
            <a:r>
              <a:rPr lang="en-US" sz="3600" dirty="0" smtClean="0"/>
              <a:t>Notice the “little ‘c’”.  Not a proper name!</a:t>
            </a:r>
          </a:p>
          <a:p>
            <a:r>
              <a:rPr lang="en-US" sz="3600" dirty="0" smtClean="0"/>
              <a:t>Preposition “of” denotes ownership.  Our congregation, located on the West Side of Fort Worth, belongs to Christ!</a:t>
            </a:r>
          </a:p>
        </p:txBody>
      </p:sp>
    </p:spTree>
    <p:extLst>
      <p:ext uri="{BB962C8B-B14F-4D97-AF65-F5344CB8AC3E}">
        <p14:creationId xmlns:p14="http://schemas.microsoft.com/office/powerpoint/2010/main" val="312404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WHAT ABOUT ANOTHER DESCRIPTION?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Church </a:t>
            </a:r>
            <a:r>
              <a:rPr lang="en-US" b="1" dirty="0"/>
              <a:t>of God </a:t>
            </a:r>
            <a:r>
              <a:rPr lang="en-US" dirty="0"/>
              <a:t>(1 </a:t>
            </a:r>
            <a:r>
              <a:rPr lang="en-US" dirty="0" smtClean="0"/>
              <a:t>Corinthians </a:t>
            </a:r>
            <a:r>
              <a:rPr lang="en-US" dirty="0"/>
              <a:t>1:2</a:t>
            </a:r>
            <a:r>
              <a:rPr lang="en-US" dirty="0" smtClean="0"/>
              <a:t>), </a:t>
            </a:r>
            <a:r>
              <a:rPr lang="en-US" i="1" dirty="0" smtClean="0"/>
              <a:t>“To the church of God which is at Corinth…”</a:t>
            </a:r>
          </a:p>
          <a:p>
            <a:pPr lvl="1" indent="-395288"/>
            <a:r>
              <a:rPr lang="en-US" sz="3200" b="1" dirty="0" smtClean="0"/>
              <a:t>Very scriptural.  We must not allow others to appropriate the language of scripture!</a:t>
            </a:r>
          </a:p>
          <a:p>
            <a:pPr lvl="1" indent="-395288"/>
            <a:r>
              <a:rPr lang="en-US" sz="3200" b="1" dirty="0" smtClean="0"/>
              <a:t>Why not common designation used?  </a:t>
            </a:r>
            <a:r>
              <a:rPr lang="en-US" sz="3200" dirty="0" smtClean="0"/>
              <a:t>Simply that it is not the most expedient term!</a:t>
            </a:r>
          </a:p>
          <a:p>
            <a:pPr lvl="1" indent="-395288"/>
            <a:r>
              <a:rPr lang="en-US" sz="3200" dirty="0" smtClean="0"/>
              <a:t>Some </a:t>
            </a:r>
            <a:r>
              <a:rPr lang="en-US" sz="3200" b="1" dirty="0" smtClean="0"/>
              <a:t>wrongly</a:t>
            </a:r>
            <a:r>
              <a:rPr lang="en-US" sz="3200" dirty="0" smtClean="0"/>
              <a:t> say that the name         </a:t>
            </a:r>
            <a:r>
              <a:rPr lang="en-US" sz="3200" i="1" dirty="0" smtClean="0"/>
              <a:t>church of Christ</a:t>
            </a:r>
            <a:r>
              <a:rPr lang="en-US" sz="3200" dirty="0" smtClean="0"/>
              <a:t> is no longer expedient!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944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09700" y="279400"/>
            <a:ext cx="6324600" cy="1473200"/>
          </a:xfrm>
          <a:prstGeom prst="rect">
            <a:avLst/>
          </a:prstGeom>
          <a:noFill/>
          <a:scene3d>
            <a:camera prst="perspectiveFront"/>
            <a:lightRig rig="balanced" dir="t"/>
          </a:scene3d>
        </p:spPr>
        <p:txBody>
          <a:bodyPr wrap="square" lIns="0" tIns="0" rIns="0" bIns="0" rtlCol="0" anchor="ctr" anchorCtr="1">
            <a:noAutofit/>
            <a:scene3d>
              <a:camera prst="perspectiveFront"/>
              <a:lightRig rig="balanced" dir="t"/>
            </a:scene3d>
            <a:sp3d extrusionH="3810000" prstMaterial="matte">
              <a:extrusionClr>
                <a:schemeClr val="bg1"/>
              </a:extrusionClr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en-US" sz="6600" kern="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Conclusion</a:t>
            </a:r>
            <a:endParaRPr lang="en-US" sz="6600" kern="0" spc="-150" dirty="0" smtClean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7526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Make sure you never use the name “church of Christ” in a sectarian way.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Use the question, “What is the name of your church?” as an opportunity to teach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/>
              <a:t>God has given His people only one proper name! (cf. Acts 11:26 )</a:t>
            </a:r>
          </a:p>
        </p:txBody>
      </p:sp>
    </p:spTree>
    <p:extLst>
      <p:ext uri="{BB962C8B-B14F-4D97-AF65-F5344CB8AC3E}">
        <p14:creationId xmlns:p14="http://schemas.microsoft.com/office/powerpoint/2010/main" val="2811946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cked_exploded_3-D_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B596E1-6C2B-4BC7-88EF-3533526231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Stacked exploded 3-D text</Template>
  <TotalTime>0</TotalTime>
  <Words>807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Impact</vt:lpstr>
      <vt:lpstr>Stacked_exploded_3-D_text</vt:lpstr>
      <vt:lpstr>PowerPoint Presentation</vt:lpstr>
      <vt:lpstr>INTRODUCTION</vt:lpstr>
      <vt:lpstr>DESIGNATIONS FOR GOD’S CHURCH</vt:lpstr>
      <vt:lpstr>West Side church of Christ</vt:lpstr>
      <vt:lpstr>WHAT ABOUT ANOTHER DESCRIPTION?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2015-04-12T02:32:45Z</dcterms:created>
  <dcterms:modified xsi:type="dcterms:W3CDTF">2015-04-12T03:53:30Z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TC024264779991</vt:lpwstr>
  </property>
</Properties>
</file>