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2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73725" autoAdjust="0"/>
  </p:normalViewPr>
  <p:slideViewPr>
    <p:cSldViewPr showGuides="1">
      <p:cViewPr varScale="1">
        <p:scale>
          <a:sx n="46" d="100"/>
          <a:sy n="46" d="100"/>
        </p:scale>
        <p:origin x="2030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A9832E73-3AC1-4090-A041-3EC3545B2B22}"/>
    <pc:docChg chg="mod">
      <pc:chgData name="Stan Cox" userId="9376f276357bfffd" providerId="LiveId" clId="{A9832E73-3AC1-4090-A041-3EC3545B2B22}" dt="2025-08-13T03:55:02.934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1789473-E70C-3D9A-119D-68287B296D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67200" cy="9144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2000" dirty="0">
                <a:latin typeface="Cooper Black" panose="0208090404030B020404" pitchFamily="18" charset="0"/>
              </a:rPr>
              <a:t>What Did God Name His Church?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E5C717-309F-05FA-4A4B-EDBFD31195E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June 29, 2025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E6125-93E4-C570-6460-523914DC2C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2DD18-F6E0-3E63-4C48-4875335DEB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2647309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7FFE5-597E-499D-840C-8797608B1432}" type="datetimeFigureOut">
              <a:rPr lang="en-US" smtClean="0"/>
              <a:t>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AE829-33B0-4EA3-A8DA-3F1885303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16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Preache</a:t>
            </a:r>
            <a:r>
              <a:rPr lang="en-US" baseline="0" dirty="0"/>
              <a:t>d at West Side church of Christ on Sunday morning, June 29, 2025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28238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E829-33B0-4EA3-A8DA-3F18853035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41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E829-33B0-4EA3-A8DA-3F1885303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211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i="0" dirty="0"/>
          </a:p>
          <a:p>
            <a:pPr marL="0" lvl="0" indent="0">
              <a:buFont typeface="Arial" panose="020B0604020202020204" pitchFamily="34" charset="0"/>
              <a:buNone/>
            </a:pPr>
            <a:endParaRPr lang="en-US" i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AE829-33B0-4EA3-A8DA-3F18853035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865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9525" y="460375"/>
            <a:ext cx="4192588" cy="2359025"/>
          </a:xfrm>
        </p:spPr>
      </p:sp>
    </p:spTree>
    <p:extLst>
      <p:ext uri="{BB962C8B-B14F-4D97-AF65-F5344CB8AC3E}">
        <p14:creationId xmlns:p14="http://schemas.microsoft.com/office/powerpoint/2010/main" val="468705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8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0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48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77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79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255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57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4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61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05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/>
              <a:pPr/>
              <a:t>8/12/2025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7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ce of paper with a cross and a book&#10;&#10;AI-generated content may be incorrect.">
            <a:extLst>
              <a:ext uri="{FF2B5EF4-FFF2-40B4-BE49-F238E27FC236}">
                <a16:creationId xmlns:a16="http://schemas.microsoft.com/office/drawing/2014/main" id="{29FC36AD-E664-9E24-0407-414F1B0E98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69973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ece of paper with writing on it&#10;&#10;AI-generated content may be incorrect.">
            <a:extLst>
              <a:ext uri="{FF2B5EF4-FFF2-40B4-BE49-F238E27FC236}">
                <a16:creationId xmlns:a16="http://schemas.microsoft.com/office/drawing/2014/main" id="{39F1CCF2-0140-2880-7355-029DEA127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98" y="4335780"/>
            <a:ext cx="5715001" cy="3131820"/>
          </a:xfrm>
        </p:spPr>
        <p:txBody>
          <a:bodyPr>
            <a:noAutofit/>
          </a:bodyPr>
          <a:lstStyle/>
          <a:p>
            <a:pPr marL="1314450" indent="-285750">
              <a:spcBef>
                <a:spcPts val="0"/>
              </a:spcBef>
            </a:pPr>
            <a:r>
              <a:rPr lang="en-US" sz="4000" b="1" dirty="0">
                <a:latin typeface="Aptos Display" panose="020B0004020202020204" pitchFamily="34" charset="0"/>
              </a:rPr>
              <a:t>Churches of Christ </a:t>
            </a:r>
          </a:p>
          <a:p>
            <a:pPr marL="1428750" indent="0">
              <a:spcBef>
                <a:spcPts val="0"/>
              </a:spcBef>
              <a:buNone/>
            </a:pPr>
            <a:r>
              <a:rPr lang="en-US" sz="3600" dirty="0">
                <a:latin typeface="Aptos Display" panose="020B0004020202020204" pitchFamily="34" charset="0"/>
              </a:rPr>
              <a:t>(Romans 16:16)</a:t>
            </a:r>
          </a:p>
          <a:p>
            <a:pPr marL="1028700">
              <a:spcBef>
                <a:spcPts val="0"/>
              </a:spcBef>
            </a:pPr>
            <a:r>
              <a:rPr lang="en-US" sz="4000" b="1" dirty="0">
                <a:latin typeface="Aptos Display" panose="020B0004020202020204" pitchFamily="34" charset="0"/>
              </a:rPr>
              <a:t>Church of God </a:t>
            </a:r>
          </a:p>
          <a:p>
            <a:pPr marL="1371600" lvl="1" indent="0">
              <a:spcBef>
                <a:spcPts val="0"/>
              </a:spcBef>
              <a:buNone/>
            </a:pPr>
            <a:r>
              <a:rPr lang="en-US" sz="3600" dirty="0">
                <a:latin typeface="Aptos Display" panose="020B0004020202020204" pitchFamily="34" charset="0"/>
              </a:rPr>
              <a:t>(1 Corinthians 1:2)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F6FD115C-80AA-BA59-4E9F-105CB621F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2" y="381000"/>
            <a:ext cx="5983512" cy="7848600"/>
          </a:xfrm>
        </p:spPr>
        <p:txBody>
          <a:bodyPr>
            <a:normAutofit/>
          </a:bodyPr>
          <a:lstStyle/>
          <a:p>
            <a:pPr marL="1943100" indent="-285750">
              <a:spcBef>
                <a:spcPts val="0"/>
              </a:spcBef>
            </a:pPr>
            <a:r>
              <a:rPr lang="en-US" sz="4000" b="1" dirty="0">
                <a:latin typeface="Aptos Display" panose="020B0004020202020204" pitchFamily="34" charset="0"/>
              </a:rPr>
              <a:t>Kingdom of God </a:t>
            </a:r>
          </a:p>
          <a:p>
            <a:pPr marL="2514600" indent="-285750">
              <a:spcBef>
                <a:spcPts val="0"/>
              </a:spcBef>
              <a:buNone/>
            </a:pPr>
            <a:r>
              <a:rPr lang="en-US" sz="3600" dirty="0">
                <a:latin typeface="Aptos Display" panose="020B0004020202020204" pitchFamily="34" charset="0"/>
              </a:rPr>
              <a:t>(Acts 8:12)</a:t>
            </a:r>
          </a:p>
          <a:p>
            <a:pPr marL="857250" indent="-285750">
              <a:spcBef>
                <a:spcPts val="0"/>
              </a:spcBef>
            </a:pPr>
            <a:r>
              <a:rPr lang="en-US" sz="4000" b="1" dirty="0">
                <a:latin typeface="Aptos Display" panose="020B0004020202020204" pitchFamily="34" charset="0"/>
              </a:rPr>
              <a:t>House of God</a:t>
            </a:r>
          </a:p>
          <a:p>
            <a:pPr marL="1428750" indent="-285750">
              <a:spcBef>
                <a:spcPts val="0"/>
              </a:spcBef>
              <a:buNone/>
            </a:pPr>
            <a:r>
              <a:rPr lang="en-US" sz="3600" dirty="0">
                <a:latin typeface="Aptos Display" panose="020B0004020202020204" pitchFamily="34" charset="0"/>
              </a:rPr>
              <a:t>(1 Timothy 3:15)</a:t>
            </a:r>
          </a:p>
          <a:p>
            <a:pPr indent="-285750">
              <a:spcBef>
                <a:spcPts val="0"/>
              </a:spcBef>
            </a:pPr>
            <a:r>
              <a:rPr lang="en-US" sz="4000" b="1" dirty="0">
                <a:latin typeface="Aptos Display" panose="020B0004020202020204" pitchFamily="34" charset="0"/>
              </a:rPr>
              <a:t>Church of the Living God </a:t>
            </a:r>
          </a:p>
          <a:p>
            <a:pPr marL="914400" indent="-285750">
              <a:spcBef>
                <a:spcPts val="0"/>
              </a:spcBef>
              <a:buNone/>
            </a:pPr>
            <a:r>
              <a:rPr lang="en-US" sz="3600" dirty="0">
                <a:latin typeface="Aptos Display" panose="020B0004020202020204" pitchFamily="34" charset="0"/>
              </a:rPr>
              <a:t>(1 Timothy 3:15)</a:t>
            </a:r>
          </a:p>
          <a:p>
            <a:pPr marL="800100" indent="-285750">
              <a:spcBef>
                <a:spcPts val="0"/>
              </a:spcBef>
            </a:pPr>
            <a:r>
              <a:rPr lang="en-US" sz="4000" b="1" dirty="0">
                <a:latin typeface="Aptos Display" panose="020B0004020202020204" pitchFamily="34" charset="0"/>
              </a:rPr>
              <a:t>Kingdom of God’s </a:t>
            </a:r>
            <a:br>
              <a:rPr lang="en-US" sz="4000" b="1" dirty="0">
                <a:latin typeface="Aptos Display" panose="020B0004020202020204" pitchFamily="34" charset="0"/>
              </a:rPr>
            </a:br>
            <a:r>
              <a:rPr lang="en-US" sz="4000" b="1" dirty="0">
                <a:latin typeface="Aptos Display" panose="020B0004020202020204" pitchFamily="34" charset="0"/>
              </a:rPr>
              <a:t>Dear Son </a:t>
            </a:r>
          </a:p>
          <a:p>
            <a:pPr marL="1371600" indent="-285750">
              <a:spcBef>
                <a:spcPts val="0"/>
              </a:spcBef>
              <a:buNone/>
            </a:pPr>
            <a:r>
              <a:rPr lang="en-US" sz="3600" dirty="0">
                <a:latin typeface="Aptos Display" panose="020B0004020202020204" pitchFamily="34" charset="0"/>
              </a:rPr>
              <a:t>(Colossians 1:13)</a:t>
            </a:r>
          </a:p>
          <a:p>
            <a:pPr marL="800100" indent="-285750">
              <a:spcBef>
                <a:spcPts val="0"/>
              </a:spcBef>
            </a:pPr>
            <a:r>
              <a:rPr lang="en-US" sz="4000" b="1" dirty="0">
                <a:latin typeface="Aptos Display" panose="020B0004020202020204" pitchFamily="34" charset="0"/>
              </a:rPr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829319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and and a cross on a grid paper&#10;&#10;AI-generated content may be incorrect.">
            <a:extLst>
              <a:ext uri="{FF2B5EF4-FFF2-40B4-BE49-F238E27FC236}">
                <a16:creationId xmlns:a16="http://schemas.microsoft.com/office/drawing/2014/main" id="{57AAB1DD-517A-4490-0EBF-0F3FB4C7E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19400"/>
            <a:ext cx="11201400" cy="3810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dirty="0"/>
              <a:t>Designation of our congregation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Associated with no denomination/ fellowship other than that of Christ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Notice the “little ‘c’”.  Not a proper name!</a:t>
            </a:r>
          </a:p>
          <a:p>
            <a:pPr>
              <a:spcBef>
                <a:spcPts val="0"/>
              </a:spcBef>
            </a:pPr>
            <a:r>
              <a:rPr lang="en-US" sz="4000" dirty="0"/>
              <a:t>Preposition “of” denotes ownership. Located on the west side of Ft. Worth, belongs to Christ!</a:t>
            </a:r>
          </a:p>
        </p:txBody>
      </p:sp>
    </p:spTree>
    <p:extLst>
      <p:ext uri="{BB962C8B-B14F-4D97-AF65-F5344CB8AC3E}">
        <p14:creationId xmlns:p14="http://schemas.microsoft.com/office/powerpoint/2010/main" val="3124043613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ece of paper with black text&#10;&#10;AI-generated content may be incorrect.">
            <a:extLst>
              <a:ext uri="{FF2B5EF4-FFF2-40B4-BE49-F238E27FC236}">
                <a16:creationId xmlns:a16="http://schemas.microsoft.com/office/drawing/2014/main" id="{2075688A-BAE8-10DF-30D1-334B8712A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49626"/>
      </p:ext>
    </p:extLst>
  </p:cSld>
  <p:clrMapOvr>
    <a:masterClrMapping/>
  </p:clrMapOvr>
  <p:transition spd="slow"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paper&#10;&#10;AI-generated content may be incorrect.">
            <a:extLst>
              <a:ext uri="{FF2B5EF4-FFF2-40B4-BE49-F238E27FC236}">
                <a16:creationId xmlns:a16="http://schemas.microsoft.com/office/drawing/2014/main" id="{AAC367F8-55F3-D5A7-A733-397692D96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46962"/>
      </p:ext>
    </p:extLst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Stacked_exploded_3-D_tex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2B596E1-6C2B-4BC7-88EF-3533526231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Stacked exploded 3-D text</Template>
  <TotalTime>0</TotalTime>
  <Words>118</Words>
  <Application>Microsoft Office PowerPoint</Application>
  <PresentationFormat>Widescreen</PresentationFormat>
  <Paragraphs>21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Cooper Black</vt:lpstr>
      <vt:lpstr>Stacked_exploded_3-D_text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>Stan Cox</cp:lastModifiedBy>
  <cp:revision>1</cp:revision>
  <dcterms:created xsi:type="dcterms:W3CDTF">2015-04-12T02:32:45Z</dcterms:created>
  <dcterms:modified xsi:type="dcterms:W3CDTF">2025-08-13T03:55:04Z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TC024264779991</vt:lpwstr>
  </property>
</Properties>
</file>