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48"/>
  </p:normalViewPr>
  <p:slideViewPr>
    <p:cSldViewPr snapToGrid="0">
      <p:cViewPr varScale="1">
        <p:scale>
          <a:sx n="88" d="100"/>
          <a:sy n="88" d="100"/>
        </p:scale>
        <p:origin x="176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A7475-D659-95AF-3369-44342B1EF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269159-62B3-A89D-43BC-A9BF64ACB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B8D98-5491-F015-69EE-BD4FBACE6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5312-7CD1-4C4C-9B29-E844C8AE5659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E8D0A-34CD-8B28-B86F-247BA455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C497E-34D3-368B-42C5-F225B5813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5FC8-3231-A643-99B7-77F7CBA7D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4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96BD-C886-241C-F6DF-91068E75F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FEF08F-EC76-240F-684D-CE3058F8B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13FD1-8614-53A9-A29B-DCF704E0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5312-7CD1-4C4C-9B29-E844C8AE5659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B1584-A459-243A-5311-1E9AF527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38F8-6E40-C4B3-57D6-4F22107B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5FC8-3231-A643-99B7-77F7CBA7D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5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4F589C-DFF3-7060-2DA2-8590199C3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625F82-15FC-32B2-551C-0C7357B67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3EFE7-6428-05D9-6D9C-C2D3EEA58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5312-7CD1-4C4C-9B29-E844C8AE5659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65119-C283-90C1-6FA5-98AAE8CDA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B146A-EF66-CB3C-5804-4D2FCD9B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5FC8-3231-A643-99B7-77F7CBA7D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2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C57A7-004E-831F-AD2A-8B04B548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1E32B-93CA-C938-960F-0BC0C1698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7E1FB-32A8-1389-B675-303F28FF9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5312-7CD1-4C4C-9B29-E844C8AE5659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E1EFF-0F9F-4344-DEA5-14D3C7350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1A35B-A32A-9044-04FC-E387E2E4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5FC8-3231-A643-99B7-77F7CBA7D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F3299-FF91-D749-4F80-D848EB60F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4F018-C79E-A182-98C8-1BDFCB909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E3317-80D4-558B-3DC1-0CFE403A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5312-7CD1-4C4C-9B29-E844C8AE5659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A6B48-4B37-4D39-7951-98DA06944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F26DA-F175-0ECE-80E8-B736BF54F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5FC8-3231-A643-99B7-77F7CBA7D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9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51E77-88CE-B463-61A6-4339C1905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060E7-2CD7-3D37-C3DF-D205C5FBB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5E08A-3721-185C-826C-55C46D694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4F1FA-6DC1-0A19-9C0C-A9C9474B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5312-7CD1-4C4C-9B29-E844C8AE5659}" type="datetimeFigureOut">
              <a:rPr lang="en-US" smtClean="0"/>
              <a:t>10/7/23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FB1E7-A61C-92E2-2492-7FC904E8A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C183B-D35A-0070-CDE8-8A7FC0E9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5FC8-3231-A643-99B7-77F7CBA7D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3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3DB22-0D7A-4EF4-2451-2F8745C63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FD671-CEC7-8BAC-E54B-CFEDA72AA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EE59F-5088-0C88-C4D9-46A87D88F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CE4A9C-2B15-D125-1968-C679BFB31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381EF-3F0E-277D-F2A3-E035D70BB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997B6E-B591-F140-F0C7-1D279731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5312-7CD1-4C4C-9B29-E844C8AE5659}" type="datetimeFigureOut">
              <a:rPr lang="en-US" smtClean="0"/>
              <a:t>10/7/23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08C1E2-0AC1-33FF-7A2A-960FDB252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13C482-F415-987B-D628-CC3BADED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5FC8-3231-A643-99B7-77F7CBA7D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8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F7907-6C27-7776-97AD-68FD4B479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E722B0-3A2A-066F-F964-19C8C536F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5312-7CD1-4C4C-9B29-E844C8AE5659}" type="datetimeFigureOut">
              <a:rPr lang="en-US" smtClean="0"/>
              <a:t>10/7/23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2277F0-1F95-97E8-2F96-8AF280B8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170BA-656C-9ADF-FD86-76B36F05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5FC8-3231-A643-99B7-77F7CBA7D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2D544-EEB5-B4D9-E399-C0CE05E4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5312-7CD1-4C4C-9B29-E844C8AE5659}" type="datetimeFigureOut">
              <a:rPr lang="en-US" smtClean="0"/>
              <a:t>10/7/23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35B4E5-D7A4-4C9C-E2EE-F3D9CD49B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D0C19-C2B4-80E2-6B26-C190E080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5FC8-3231-A643-99B7-77F7CBA7D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0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04D7B-6795-DFA8-21FB-668D7F25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9087A-8EE7-2E88-72FE-D3DF3FD8E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58BD7-E6F9-6284-B4F5-D9992B819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DB5D5-3256-B725-9F33-8B76CBE8B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5312-7CD1-4C4C-9B29-E844C8AE5659}" type="datetimeFigureOut">
              <a:rPr lang="en-US" smtClean="0"/>
              <a:t>10/7/23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7F26A-253D-1D3E-5865-E250701D0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590C6-4A09-8C87-AE21-E6E4A1FF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5FC8-3231-A643-99B7-77F7CBA7D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0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A9E3-21DD-F424-0783-6F70B3934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8CE4BF-0630-F692-15D1-3966F1E23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2AB32-784A-3C71-7C40-439ADF167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34307-ECD6-8769-A1E9-2E13958E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5312-7CD1-4C4C-9B29-E844C8AE5659}" type="datetimeFigureOut">
              <a:rPr lang="en-US" smtClean="0"/>
              <a:t>10/7/23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E0338-1BF5-A6FB-972B-2D30891A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D700A-5410-062A-ADB8-9894D26C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5FC8-3231-A643-99B7-77F7CBA7D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3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268711-8998-79FB-FAD0-943E6C551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6B063-E260-BB8E-158F-38B042D3C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C7471-7EDF-98F3-C965-9E60FC5EF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65312-7CD1-4C4C-9B29-E844C8AE5659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B176E-677A-DF1D-2800-2512C360B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314EF-955F-909D-A969-AB094DC4C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C5FC8-3231-A643-99B7-77F7CBA7D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2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44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72431-E586-6F24-1A65-05DB1AF2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venir Book" panose="02000503020000020003" pitchFamily="2" charset="0"/>
              </a:rPr>
              <a:t>Earthly Rewards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5FDCB-BF80-48CC-6E17-DAD9F6457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venir Book" panose="02000503020000020003" pitchFamily="2" charset="0"/>
              </a:rPr>
              <a:t>Lead A Simpler Life </a:t>
            </a:r>
            <a:br>
              <a:rPr lang="en-US" sz="4400" dirty="0">
                <a:latin typeface="Avenir Book" panose="02000503020000020003" pitchFamily="2" charset="0"/>
              </a:rPr>
            </a:br>
            <a:r>
              <a:rPr lang="en-US" sz="4400" dirty="0">
                <a:solidFill>
                  <a:srgbClr val="C00000"/>
                </a:solidFill>
                <a:latin typeface="Avenir Book" panose="02000503020000020003" pitchFamily="2" charset="0"/>
              </a:rPr>
              <a:t>(1 Timothy 2:2; 1 Thessalonians 4:1-11)</a:t>
            </a:r>
          </a:p>
          <a:p>
            <a:r>
              <a:rPr lang="en-US" sz="4400" dirty="0">
                <a:latin typeface="Avenir Book" panose="02000503020000020003" pitchFamily="2" charset="0"/>
              </a:rPr>
              <a:t>Become A Good Influence </a:t>
            </a:r>
            <a:br>
              <a:rPr lang="en-US" sz="4400" dirty="0">
                <a:latin typeface="Avenir Book" panose="02000503020000020003" pitchFamily="2" charset="0"/>
              </a:rPr>
            </a:br>
            <a:r>
              <a:rPr lang="en-US" sz="4400" dirty="0">
                <a:solidFill>
                  <a:srgbClr val="C00000"/>
                </a:solidFill>
                <a:latin typeface="Avenir Book" panose="02000503020000020003" pitchFamily="2" charset="0"/>
              </a:rPr>
              <a:t>(Matthew 5:13-16; Hebrews 10:24-26)</a:t>
            </a:r>
          </a:p>
          <a:p>
            <a:r>
              <a:rPr lang="en-US" sz="4400" dirty="0">
                <a:latin typeface="Avenir Book" panose="02000503020000020003" pitchFamily="2" charset="0"/>
              </a:rPr>
              <a:t>Physical Needs Taken Care Of </a:t>
            </a:r>
            <a:br>
              <a:rPr lang="en-US" sz="4400" dirty="0">
                <a:latin typeface="Avenir Book" panose="02000503020000020003" pitchFamily="2" charset="0"/>
              </a:rPr>
            </a:br>
            <a:r>
              <a:rPr lang="en-US" sz="4400" dirty="0">
                <a:solidFill>
                  <a:srgbClr val="C00000"/>
                </a:solidFill>
                <a:latin typeface="Avenir Book" panose="02000503020000020003" pitchFamily="2" charset="0"/>
              </a:rPr>
              <a:t>(Matthew 6:25-34)</a:t>
            </a:r>
          </a:p>
        </p:txBody>
      </p:sp>
    </p:spTree>
    <p:extLst>
      <p:ext uri="{BB962C8B-B14F-4D97-AF65-F5344CB8AC3E}">
        <p14:creationId xmlns:p14="http://schemas.microsoft.com/office/powerpoint/2010/main" val="3997534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72431-E586-6F24-1A65-05DB1AF2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venir Book" panose="02000503020000020003" pitchFamily="2" charset="0"/>
              </a:rPr>
              <a:t>Earthly Troubles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5FDCB-BF80-48CC-6E17-DAD9F6457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venir Book" panose="02000503020000020003" pitchFamily="2" charset="0"/>
              </a:rPr>
              <a:t>Persecution</a:t>
            </a:r>
            <a:br>
              <a:rPr lang="en-US" sz="4400" dirty="0">
                <a:latin typeface="Avenir Book" panose="02000503020000020003" pitchFamily="2" charset="0"/>
              </a:rPr>
            </a:br>
            <a:r>
              <a:rPr lang="en-US" sz="4400" dirty="0">
                <a:solidFill>
                  <a:srgbClr val="C00000"/>
                </a:solidFill>
                <a:latin typeface="Avenir Book" panose="02000503020000020003" pitchFamily="2" charset="0"/>
              </a:rPr>
              <a:t>(1 Peter 2:20, 3:13-17; Acts 5:40)</a:t>
            </a:r>
          </a:p>
          <a:p>
            <a:r>
              <a:rPr lang="en-US" sz="4400" dirty="0">
                <a:latin typeface="Avenir Book" panose="02000503020000020003" pitchFamily="2" charset="0"/>
              </a:rPr>
              <a:t>The Flood Of Dissipation </a:t>
            </a:r>
            <a:br>
              <a:rPr lang="en-US" sz="4400" dirty="0">
                <a:latin typeface="Avenir Book" panose="02000503020000020003" pitchFamily="2" charset="0"/>
              </a:rPr>
            </a:br>
            <a:r>
              <a:rPr lang="en-US" sz="4400" dirty="0">
                <a:solidFill>
                  <a:srgbClr val="C00000"/>
                </a:solidFill>
                <a:latin typeface="Avenir Book" panose="02000503020000020003" pitchFamily="2" charset="0"/>
              </a:rPr>
              <a:t>(1 Peter 4:1-4; Matthew 16:26)</a:t>
            </a:r>
          </a:p>
          <a:p>
            <a:r>
              <a:rPr lang="en-US" sz="4400" dirty="0">
                <a:latin typeface="Avenir Book" panose="02000503020000020003" pitchFamily="2" charset="0"/>
              </a:rPr>
              <a:t>Hunted</a:t>
            </a:r>
            <a:br>
              <a:rPr lang="en-US" sz="4400" dirty="0">
                <a:solidFill>
                  <a:srgbClr val="C00000"/>
                </a:solidFill>
                <a:latin typeface="Avenir Book" panose="02000503020000020003" pitchFamily="2" charset="0"/>
              </a:rPr>
            </a:br>
            <a:r>
              <a:rPr lang="en-US" sz="4400" dirty="0">
                <a:solidFill>
                  <a:srgbClr val="C00000"/>
                </a:solidFill>
                <a:latin typeface="Avenir Book" panose="02000503020000020003" pitchFamily="2" charset="0"/>
              </a:rPr>
              <a:t>(1 Peter 5:8; Psalm 22:11-24)</a:t>
            </a:r>
          </a:p>
          <a:p>
            <a:endParaRPr lang="en-US" sz="4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72431-E586-6F24-1A65-05DB1AF2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venir Book" panose="02000503020000020003" pitchFamily="2" charset="0"/>
              </a:rPr>
              <a:t>Spiritual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5FDCB-BF80-48CC-6E17-DAD9F6457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latin typeface="Avenir Book" panose="02000503020000020003" pitchFamily="2" charset="0"/>
              </a:rPr>
              <a:t>Draw Near To The Throne</a:t>
            </a:r>
            <a:br>
              <a:rPr lang="en-US" sz="4400" dirty="0">
                <a:latin typeface="Avenir Book" panose="02000503020000020003" pitchFamily="2" charset="0"/>
              </a:rPr>
            </a:br>
            <a:r>
              <a:rPr lang="en-US" sz="4400" dirty="0">
                <a:solidFill>
                  <a:srgbClr val="C00000"/>
                </a:solidFill>
                <a:latin typeface="Avenir Book" panose="02000503020000020003" pitchFamily="2" charset="0"/>
              </a:rPr>
              <a:t>(Hebrews 4:14-16; Isaiah 40:28-31; 1 John 1:9)</a:t>
            </a:r>
          </a:p>
          <a:p>
            <a:r>
              <a:rPr lang="en-US" sz="4400" dirty="0">
                <a:latin typeface="Avenir Book" panose="02000503020000020003" pitchFamily="2" charset="0"/>
              </a:rPr>
              <a:t>Eternal Victory</a:t>
            </a:r>
            <a:br>
              <a:rPr lang="en-US" sz="4400" dirty="0">
                <a:latin typeface="Avenir Book" panose="02000503020000020003" pitchFamily="2" charset="0"/>
              </a:rPr>
            </a:br>
            <a:r>
              <a:rPr lang="en-US" sz="4400" dirty="0">
                <a:solidFill>
                  <a:srgbClr val="C00000"/>
                </a:solidFill>
                <a:latin typeface="Avenir Book" panose="02000503020000020003" pitchFamily="2" charset="0"/>
              </a:rPr>
              <a:t>(2 Timothy 4:6-8; Revelation 2:10; Romans 8:31-39)</a:t>
            </a:r>
          </a:p>
          <a:p>
            <a:r>
              <a:rPr lang="en-US" sz="4400" dirty="0">
                <a:latin typeface="Avenir Book" panose="02000503020000020003" pitchFamily="2" charset="0"/>
              </a:rPr>
              <a:t>Judgement</a:t>
            </a:r>
            <a:br>
              <a:rPr lang="en-US" sz="4400" dirty="0">
                <a:latin typeface="Avenir Book" panose="02000503020000020003" pitchFamily="2" charset="0"/>
              </a:rPr>
            </a:br>
            <a:r>
              <a:rPr lang="en-US" sz="4400" dirty="0">
                <a:solidFill>
                  <a:srgbClr val="C00000"/>
                </a:solidFill>
                <a:latin typeface="Avenir Book" panose="02000503020000020003" pitchFamily="2" charset="0"/>
              </a:rPr>
              <a:t>(1 Peter 4:12-19; Matthew 10:28; </a:t>
            </a:r>
            <a:br>
              <a:rPr lang="en-US" sz="4400" dirty="0">
                <a:solidFill>
                  <a:srgbClr val="C00000"/>
                </a:solidFill>
                <a:latin typeface="Avenir Book" panose="02000503020000020003" pitchFamily="2" charset="0"/>
              </a:rPr>
            </a:br>
            <a:r>
              <a:rPr lang="en-US" sz="4400" dirty="0">
                <a:solidFill>
                  <a:srgbClr val="C00000"/>
                </a:solidFill>
                <a:latin typeface="Avenir Book" panose="02000503020000020003" pitchFamily="2" charset="0"/>
              </a:rPr>
              <a:t>Romans 12:17-21)</a:t>
            </a:r>
          </a:p>
          <a:p>
            <a:endParaRPr lang="en-US" sz="4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1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122</Words>
  <Application>Microsoft Macintosh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Avenir Book</vt:lpstr>
      <vt:lpstr>Calibri</vt:lpstr>
      <vt:lpstr>Calibri Light</vt:lpstr>
      <vt:lpstr>Office Theme</vt:lpstr>
      <vt:lpstr>PowerPoint Presentation</vt:lpstr>
      <vt:lpstr>Earthly Rewards</vt:lpstr>
      <vt:lpstr>Earthly Troubles</vt:lpstr>
      <vt:lpstr>Spiritual Consequences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Tilley</dc:creator>
  <cp:lastModifiedBy>Ian Tilley</cp:lastModifiedBy>
  <cp:revision>1</cp:revision>
  <dcterms:created xsi:type="dcterms:W3CDTF">2023-10-08T03:44:26Z</dcterms:created>
  <dcterms:modified xsi:type="dcterms:W3CDTF">2023-10-08T05:38:02Z</dcterms:modified>
</cp:coreProperties>
</file>