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1" r:id="rId6"/>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2362" autoAdjust="0"/>
  </p:normalViewPr>
  <p:slideViewPr>
    <p:cSldViewPr snapToGrid="0">
      <p:cViewPr varScale="1">
        <p:scale>
          <a:sx n="41" d="100"/>
          <a:sy n="41" d="100"/>
        </p:scale>
        <p:origin x="1776" y="54"/>
      </p:cViewPr>
      <p:guideLst/>
    </p:cSldViewPr>
  </p:slideViewPr>
  <p:notesTextViewPr>
    <p:cViewPr>
      <p:scale>
        <a:sx n="1" d="1"/>
        <a:sy n="1" d="1"/>
      </p:scale>
      <p:origin x="0" y="0"/>
    </p:cViewPr>
  </p:notesTextViewPr>
  <p:notesViewPr>
    <p:cSldViewPr snapToGrid="0">
      <p:cViewPr varScale="1">
        <p:scale>
          <a:sx n="51" d="100"/>
          <a:sy n="51"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000" dirty="0">
                <a:latin typeface="Bernard MT Condensed" panose="02050806060905020404" pitchFamily="18" charset="0"/>
              </a:rPr>
              <a:t>What Kind of Fool Are You?</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September 4, 2016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a:t>
            </a:r>
          </a:p>
        </p:txBody>
      </p:sp>
    </p:spTree>
    <p:extLst>
      <p:ext uri="{BB962C8B-B14F-4D97-AF65-F5344CB8AC3E}">
        <p14:creationId xmlns:p14="http://schemas.microsoft.com/office/powerpoint/2010/main" val="468666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E69BF9D-0CD9-4EF9-9EF0-43CF1302E09B}" type="datetimeFigureOut">
              <a:rPr lang="en-US" smtClean="0"/>
              <a:t>10/26/2016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B50DFBBA-3675-4501-9DB9-C39E28153474}" type="slidenum">
              <a:rPr lang="en-US" smtClean="0"/>
              <a:t>‹#›</a:t>
            </a:fld>
            <a:endParaRPr lang="en-US"/>
          </a:p>
        </p:txBody>
      </p:sp>
    </p:spTree>
    <p:extLst>
      <p:ext uri="{BB962C8B-B14F-4D97-AF65-F5344CB8AC3E}">
        <p14:creationId xmlns:p14="http://schemas.microsoft.com/office/powerpoint/2010/main" val="24771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 Jester – Also called, a fool.  Made a spectacle of himself (acting silly, dancing, jokes) to amuse the royal court.</a:t>
            </a:r>
          </a:p>
          <a:p>
            <a:pPr marL="642795" lvl="1" indent="-175308">
              <a:buFont typeface="Arial" panose="020B0604020202020204" pitchFamily="34" charset="0"/>
              <a:buChar char="•"/>
            </a:pPr>
            <a:r>
              <a:rPr lang="en-US" dirty="0"/>
              <a:t>Our phrase “play the fool” is taken from Shakespeare’s play (12</a:t>
            </a:r>
            <a:r>
              <a:rPr lang="en-US" baseline="30000" dirty="0"/>
              <a:t>th</a:t>
            </a:r>
            <a:r>
              <a:rPr lang="en-US" dirty="0"/>
              <a:t> night) refers to a jester named </a:t>
            </a:r>
            <a:r>
              <a:rPr lang="en-US" dirty="0" err="1"/>
              <a:t>Feske</a:t>
            </a:r>
            <a:r>
              <a:rPr lang="en-US" dirty="0"/>
              <a:t>, who in Shakespeare’s words was, “wise enough to play the fool”</a:t>
            </a:r>
          </a:p>
          <a:p>
            <a:r>
              <a:rPr lang="en-US" b="1" dirty="0"/>
              <a:t>The world commonly views Christians as fools, and makes spectacle of them!</a:t>
            </a:r>
          </a:p>
          <a:p>
            <a:r>
              <a:rPr lang="en-US" b="1" dirty="0"/>
              <a:t>(Hebrews 10:32-34), </a:t>
            </a:r>
            <a:r>
              <a:rPr lang="en-US" i="1" dirty="0"/>
              <a:t>“But recall the former days in which, after you were illuminated, you endured a great struggle with sufferings: </a:t>
            </a:r>
            <a:r>
              <a:rPr lang="en-US" i="1" baseline="30000" dirty="0"/>
              <a:t>33</a:t>
            </a:r>
            <a:r>
              <a:rPr lang="en-US" i="1" dirty="0"/>
              <a:t> partly while you were made a spectacle both by reproaches and tribulations, and partly while you became companions of those who were so treated; </a:t>
            </a:r>
            <a:r>
              <a:rPr lang="en-US" i="1" baseline="30000" dirty="0"/>
              <a:t>34</a:t>
            </a:r>
            <a:r>
              <a:rPr lang="en-US" i="1" dirty="0"/>
              <a:t> for you had compassion on me in my chains, and joyfully accepted the plundering of your goods, knowing that you have a better and an enduring possession for yourselves in heaven.</a:t>
            </a:r>
          </a:p>
          <a:p>
            <a:endParaRPr lang="en-US" b="1" dirty="0"/>
          </a:p>
          <a:p>
            <a:r>
              <a:rPr lang="en-US" b="1" dirty="0"/>
              <a:t>Paul even drew upon the world’s reproachful view of Christians to sarcastically refer to the apostles as “</a:t>
            </a:r>
            <a:r>
              <a:rPr lang="en-US" b="1" i="1" dirty="0"/>
              <a:t>fools for Christ’s sake”</a:t>
            </a:r>
            <a:r>
              <a:rPr lang="en-US" b="1" dirty="0"/>
              <a:t> in contrast to the self-important arrogance he rebuked in the Corinthian church</a:t>
            </a:r>
          </a:p>
          <a:p>
            <a:r>
              <a:rPr lang="en-US" b="1" dirty="0"/>
              <a:t>(1 Corinthians 4:9-10),</a:t>
            </a:r>
            <a:r>
              <a:rPr lang="en-US" b="1" i="1" dirty="0"/>
              <a:t> </a:t>
            </a:r>
            <a:r>
              <a:rPr lang="en-US" i="1" dirty="0"/>
              <a:t>“For I think that God has displayed us, the apostles, last, as men condemned to death; for we have been made a spectacle to the world, both to angels and to men. 10 We are fools for Christ's sake, but you are wise in Christ! We are weak, but you are strong! You are distinguished, but we are dishonored!”</a:t>
            </a:r>
          </a:p>
        </p:txBody>
      </p:sp>
      <p:sp>
        <p:nvSpPr>
          <p:cNvPr id="4" name="Slide Number Placeholder 3"/>
          <p:cNvSpPr>
            <a:spLocks noGrp="1"/>
          </p:cNvSpPr>
          <p:nvPr>
            <p:ph type="sldNum" sz="quarter" idx="10"/>
          </p:nvPr>
        </p:nvSpPr>
        <p:spPr/>
        <p:txBody>
          <a:bodyPr/>
          <a:lstStyle/>
          <a:p>
            <a:fld id="{B50DFBBA-3675-4501-9DB9-C39E28153474}" type="slidenum">
              <a:rPr lang="en-US" smtClean="0"/>
              <a:t>1</a:t>
            </a:fld>
            <a:endParaRPr lang="en-US"/>
          </a:p>
        </p:txBody>
      </p:sp>
    </p:spTree>
    <p:extLst>
      <p:ext uri="{BB962C8B-B14F-4D97-AF65-F5344CB8AC3E}">
        <p14:creationId xmlns:p14="http://schemas.microsoft.com/office/powerpoint/2010/main" val="29594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14:1), </a:t>
            </a:r>
            <a:r>
              <a:rPr lang="en-US" dirty="0"/>
              <a:t>“</a:t>
            </a:r>
            <a:r>
              <a:rPr lang="en-US" i="1" dirty="0"/>
              <a:t>The fool has said in his heart, ‘there is no God.’”</a:t>
            </a:r>
            <a:endParaRPr lang="en-US" dirty="0"/>
          </a:p>
          <a:p>
            <a:endParaRPr lang="en-US" dirty="0"/>
          </a:p>
          <a:p>
            <a:r>
              <a:rPr lang="en-US" dirty="0"/>
              <a:t>Those who refuse to acknowledge and glorify God become “</a:t>
            </a:r>
            <a:r>
              <a:rPr lang="en-US" i="1" dirty="0"/>
              <a:t>futile in their thoughts, and their foolish hearts were darkened, professing themselves to be wise, they became fools”</a:t>
            </a:r>
            <a:r>
              <a:rPr lang="en-US" dirty="0"/>
              <a:t> (Rom. 1:20-21).</a:t>
            </a:r>
          </a:p>
        </p:txBody>
      </p:sp>
      <p:sp>
        <p:nvSpPr>
          <p:cNvPr id="4" name="Slide Number Placeholder 3"/>
          <p:cNvSpPr>
            <a:spLocks noGrp="1"/>
          </p:cNvSpPr>
          <p:nvPr>
            <p:ph type="sldNum" sz="quarter" idx="10"/>
          </p:nvPr>
        </p:nvSpPr>
        <p:spPr/>
        <p:txBody>
          <a:bodyPr/>
          <a:lstStyle/>
          <a:p>
            <a:fld id="{B50DFBBA-3675-4501-9DB9-C39E28153474}" type="slidenum">
              <a:rPr lang="en-US" smtClean="0"/>
              <a:t>2</a:t>
            </a:fld>
            <a:endParaRPr lang="en-US"/>
          </a:p>
        </p:txBody>
      </p:sp>
    </p:spTree>
    <p:extLst>
      <p:ext uri="{BB962C8B-B14F-4D97-AF65-F5344CB8AC3E}">
        <p14:creationId xmlns:p14="http://schemas.microsoft.com/office/powerpoint/2010/main" val="3388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Many reject the gospel of Christ because they think it is foolish</a:t>
            </a:r>
            <a:r>
              <a:rPr lang="en-US" dirty="0"/>
              <a:t>. </a:t>
            </a:r>
          </a:p>
          <a:p>
            <a:endParaRPr lang="en-US" dirty="0"/>
          </a:p>
          <a:p>
            <a:r>
              <a:rPr lang="en-US" b="1" dirty="0"/>
              <a:t>(1 Corinthians 1:18), </a:t>
            </a:r>
            <a:r>
              <a:rPr lang="en-US" dirty="0"/>
              <a:t>“</a:t>
            </a:r>
            <a:r>
              <a:rPr lang="en-US" i="1" dirty="0"/>
              <a:t>For the message of the cross is foolishness to those who are perishing, but to us who are being saved it is the power of God.”</a:t>
            </a:r>
          </a:p>
          <a:p>
            <a:endParaRPr lang="en-US" i="1" dirty="0"/>
          </a:p>
          <a:p>
            <a:r>
              <a:rPr lang="en-US" b="1" dirty="0"/>
              <a:t>(1 Corinthians 1:23-24), </a:t>
            </a:r>
            <a:r>
              <a:rPr lang="en-US" i="1" dirty="0"/>
              <a:t>“We preach Christ crucified, to the Jews a stumbling block and to the Greeks foolishness, but to those who are called, both Jews and Greeks, Christ the power of God and the wisdom of God” </a:t>
            </a:r>
          </a:p>
          <a:p>
            <a:endParaRPr lang="en-US" i="1" dirty="0"/>
          </a:p>
          <a:p>
            <a:r>
              <a:rPr lang="en-US" dirty="0"/>
              <a:t>The good news of a Savior and the salvation he gives is “</a:t>
            </a:r>
            <a:r>
              <a:rPr lang="en-US" i="1" dirty="0"/>
              <a:t>the wisdom of God”</a:t>
            </a:r>
            <a:r>
              <a:rPr lang="en-US" dirty="0"/>
              <a:t> to all who are saved.</a:t>
            </a:r>
          </a:p>
        </p:txBody>
      </p:sp>
      <p:sp>
        <p:nvSpPr>
          <p:cNvPr id="4" name="Slide Number Placeholder 3"/>
          <p:cNvSpPr>
            <a:spLocks noGrp="1"/>
          </p:cNvSpPr>
          <p:nvPr>
            <p:ph type="sldNum" sz="quarter" idx="10"/>
          </p:nvPr>
        </p:nvSpPr>
        <p:spPr/>
        <p:txBody>
          <a:bodyPr/>
          <a:lstStyle/>
          <a:p>
            <a:fld id="{B50DFBBA-3675-4501-9DB9-C39E28153474}" type="slidenum">
              <a:rPr lang="en-US" smtClean="0"/>
              <a:t>3</a:t>
            </a:fld>
            <a:endParaRPr lang="en-US"/>
          </a:p>
        </p:txBody>
      </p:sp>
    </p:spTree>
    <p:extLst>
      <p:ext uri="{BB962C8B-B14F-4D97-AF65-F5344CB8AC3E}">
        <p14:creationId xmlns:p14="http://schemas.microsoft.com/office/powerpoint/2010/main" val="390039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must become foolish in our own eyes to be wise</a:t>
            </a:r>
            <a:r>
              <a:rPr lang="en-US" dirty="0"/>
              <a:t>. </a:t>
            </a:r>
          </a:p>
          <a:p>
            <a:pPr marL="642795" lvl="1" indent="-175308">
              <a:buFont typeface="Arial" panose="020B0604020202020204" pitchFamily="34" charset="0"/>
              <a:buChar char="•"/>
            </a:pPr>
            <a:r>
              <a:rPr lang="en-US" dirty="0"/>
              <a:t>Humility before God and man is essential for God’s people. </a:t>
            </a:r>
          </a:p>
          <a:p>
            <a:r>
              <a:rPr lang="en-US" b="1" dirty="0"/>
              <a:t>(1 Corinthians 3:18-21), </a:t>
            </a:r>
            <a:r>
              <a:rPr lang="en-US" dirty="0"/>
              <a:t>“</a:t>
            </a:r>
            <a:r>
              <a:rPr lang="en-US" i="1" dirty="0"/>
              <a:t>Let no one deceive himself. If anyone among you seems to be wise in this age, let him become a fool that he may become wise. For the wisdom of this world is foolishness with God. For it is written, He catches the wise in their own craftiness; and again, The LORD knows the thoughts of the wise, that they are futile. Therefore let no one boast in men.”</a:t>
            </a:r>
            <a:endParaRPr lang="en-US" dirty="0"/>
          </a:p>
        </p:txBody>
      </p:sp>
      <p:sp>
        <p:nvSpPr>
          <p:cNvPr id="4" name="Slide Number Placeholder 3"/>
          <p:cNvSpPr>
            <a:spLocks noGrp="1"/>
          </p:cNvSpPr>
          <p:nvPr>
            <p:ph type="sldNum" sz="quarter" idx="10"/>
          </p:nvPr>
        </p:nvSpPr>
        <p:spPr/>
        <p:txBody>
          <a:bodyPr/>
          <a:lstStyle/>
          <a:p>
            <a:fld id="{B50DFBBA-3675-4501-9DB9-C39E28153474}" type="slidenum">
              <a:rPr lang="en-US" smtClean="0"/>
              <a:t>4</a:t>
            </a:fld>
            <a:endParaRPr lang="en-US"/>
          </a:p>
        </p:txBody>
      </p:sp>
    </p:spTree>
    <p:extLst>
      <p:ext uri="{BB962C8B-B14F-4D97-AF65-F5344CB8AC3E}">
        <p14:creationId xmlns:p14="http://schemas.microsoft.com/office/powerpoint/2010/main" val="402853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r>
              <a:rPr lang="en-US" dirty="0"/>
              <a:t>Which fool do you wish to be?</a:t>
            </a:r>
          </a:p>
          <a:p>
            <a:pPr defTabSz="934974"/>
            <a:endParaRPr lang="en-US" dirty="0"/>
          </a:p>
          <a:p>
            <a:pPr defTabSz="934974"/>
            <a:r>
              <a:rPr lang="en-US" dirty="0"/>
              <a:t>The fool who is only called a fool in the eyes of men?</a:t>
            </a:r>
          </a:p>
          <a:p>
            <a:pPr defTabSz="934974"/>
            <a:r>
              <a:rPr lang="en-US" dirty="0"/>
              <a:t>Or the fool who is really a fool in the eyes of God?</a:t>
            </a:r>
          </a:p>
          <a:p>
            <a:pPr defTabSz="934974"/>
            <a:endParaRPr lang="en-US" b="1" dirty="0"/>
          </a:p>
          <a:p>
            <a:pPr defTabSz="934974"/>
            <a:r>
              <a:rPr lang="en-US" b="1" dirty="0"/>
              <a:t>Don’t be a real fool, OBEY GOD TODAY!</a:t>
            </a:r>
          </a:p>
          <a:p>
            <a:endParaRPr lang="en-US" i="1" dirty="0"/>
          </a:p>
        </p:txBody>
      </p:sp>
      <p:sp>
        <p:nvSpPr>
          <p:cNvPr id="4" name="Slide Number Placeholder 3"/>
          <p:cNvSpPr>
            <a:spLocks noGrp="1"/>
          </p:cNvSpPr>
          <p:nvPr>
            <p:ph type="sldNum" sz="quarter" idx="10"/>
          </p:nvPr>
        </p:nvSpPr>
        <p:spPr/>
        <p:txBody>
          <a:bodyPr/>
          <a:lstStyle/>
          <a:p>
            <a:fld id="{B50DFBBA-3675-4501-9DB9-C39E28153474}" type="slidenum">
              <a:rPr lang="en-US" smtClean="0"/>
              <a:t>5</a:t>
            </a:fld>
            <a:endParaRPr lang="en-US"/>
          </a:p>
        </p:txBody>
      </p:sp>
    </p:spTree>
    <p:extLst>
      <p:ext uri="{BB962C8B-B14F-4D97-AF65-F5344CB8AC3E}">
        <p14:creationId xmlns:p14="http://schemas.microsoft.com/office/powerpoint/2010/main" val="359580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10/26/2016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72730" cy="6858000"/>
          </a:xfrm>
          <a:prstGeom prst="rect">
            <a:avLst/>
          </a:prstGeom>
        </p:spPr>
      </p:pic>
      <p:sp>
        <p:nvSpPr>
          <p:cNvPr id="2" name="Title 1"/>
          <p:cNvSpPr>
            <a:spLocks noGrp="1"/>
          </p:cNvSpPr>
          <p:nvPr>
            <p:ph type="ctrTitle"/>
          </p:nvPr>
        </p:nvSpPr>
        <p:spPr>
          <a:xfrm>
            <a:off x="671234" y="443490"/>
            <a:ext cx="5415131" cy="3172546"/>
          </a:xfrm>
        </p:spPr>
        <p:txBody>
          <a:bodyPr>
            <a:noAutofit/>
          </a:bodyPr>
          <a:lstStyle/>
          <a:p>
            <a:r>
              <a:rPr lang="en-US" sz="6600" dirty="0"/>
              <a:t>What Kind of Fool are You?</a:t>
            </a:r>
          </a:p>
        </p:txBody>
      </p:sp>
      <p:sp>
        <p:nvSpPr>
          <p:cNvPr id="3" name="Subtitle 2"/>
          <p:cNvSpPr>
            <a:spLocks noGrp="1"/>
          </p:cNvSpPr>
          <p:nvPr>
            <p:ph type="subTitle" idx="1"/>
          </p:nvPr>
        </p:nvSpPr>
        <p:spPr>
          <a:xfrm>
            <a:off x="320651" y="5597912"/>
            <a:ext cx="6204840" cy="823670"/>
          </a:xfrm>
        </p:spPr>
        <p:txBody>
          <a:bodyPr>
            <a:normAutofit/>
          </a:bodyPr>
          <a:lstStyle/>
          <a:p>
            <a:r>
              <a:rPr lang="en-US" sz="4000" b="1" dirty="0"/>
              <a:t>Hebrews 10:32-34</a:t>
            </a:r>
          </a:p>
        </p:txBody>
      </p:sp>
    </p:spTree>
    <p:extLst>
      <p:ext uri="{BB962C8B-B14F-4D97-AF65-F5344CB8AC3E}">
        <p14:creationId xmlns:p14="http://schemas.microsoft.com/office/powerpoint/2010/main" val="33026680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797168"/>
            <a:ext cx="6119446" cy="5251939"/>
          </a:xfrm>
        </p:spPr>
        <p:txBody>
          <a:bodyPr anchor="t">
            <a:noAutofit/>
          </a:bodyPr>
          <a:lstStyle/>
          <a:p>
            <a:r>
              <a:rPr lang="en-US" sz="6600" cap="small" dirty="0"/>
              <a:t>God views those who reject Him</a:t>
            </a:r>
            <a:br>
              <a:rPr lang="en-US" sz="6600" cap="small" dirty="0"/>
            </a:br>
            <a:r>
              <a:rPr lang="en-US" sz="6600" cap="small" dirty="0"/>
              <a:t>as truly foolish</a:t>
            </a:r>
          </a:p>
        </p:txBody>
      </p:sp>
      <p:sp>
        <p:nvSpPr>
          <p:cNvPr id="7" name="Content Placeholder 6"/>
          <p:cNvSpPr>
            <a:spLocks noGrp="1"/>
          </p:cNvSpPr>
          <p:nvPr>
            <p:ph idx="1"/>
          </p:nvPr>
        </p:nvSpPr>
        <p:spPr>
          <a:xfrm>
            <a:off x="6142382" y="5322277"/>
            <a:ext cx="5604236" cy="1031631"/>
          </a:xfrm>
        </p:spPr>
        <p:txBody>
          <a:bodyPr>
            <a:normAutofit/>
          </a:bodyPr>
          <a:lstStyle/>
          <a:p>
            <a:pPr marL="0" indent="0" algn="ctr">
              <a:buNone/>
            </a:pPr>
            <a:r>
              <a:rPr lang="en-US" sz="4400" dirty="0"/>
              <a:t>Psalm 14:1</a:t>
            </a:r>
          </a:p>
        </p:txBody>
      </p:sp>
      <p:pic>
        <p:nvPicPr>
          <p:cNvPr id="8" name="Content Placeholder 5"/>
          <p:cNvPicPr>
            <a:picLocks noChangeAspect="1"/>
          </p:cNvPicPr>
          <p:nvPr/>
        </p:nvPicPr>
        <p:blipFill>
          <a:blip r:embed="rId3"/>
          <a:stretch>
            <a:fillRect/>
          </a:stretch>
        </p:blipFill>
        <p:spPr>
          <a:xfrm>
            <a:off x="6950297" y="863571"/>
            <a:ext cx="4622059" cy="3661537"/>
          </a:xfrm>
          <a:prstGeom prst="rect">
            <a:avLst/>
          </a:prstGeom>
        </p:spPr>
      </p:pic>
    </p:spTree>
    <p:extLst>
      <p:ext uri="{BB962C8B-B14F-4D97-AF65-F5344CB8AC3E}">
        <p14:creationId xmlns:p14="http://schemas.microsoft.com/office/powerpoint/2010/main" val="27445284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679938"/>
            <a:ext cx="6260123" cy="5884984"/>
          </a:xfrm>
        </p:spPr>
        <p:txBody>
          <a:bodyPr anchor="t">
            <a:noAutofit/>
          </a:bodyPr>
          <a:lstStyle/>
          <a:p>
            <a:r>
              <a:rPr lang="en-US" sz="6600" cap="small" dirty="0"/>
              <a:t>Many reject the gospel of Christ because to them it is foolish</a:t>
            </a:r>
          </a:p>
        </p:txBody>
      </p:sp>
      <p:sp>
        <p:nvSpPr>
          <p:cNvPr id="7" name="Content Placeholder 6"/>
          <p:cNvSpPr>
            <a:spLocks noGrp="1"/>
          </p:cNvSpPr>
          <p:nvPr>
            <p:ph idx="1"/>
          </p:nvPr>
        </p:nvSpPr>
        <p:spPr>
          <a:xfrm>
            <a:off x="6142382" y="4806462"/>
            <a:ext cx="5604236" cy="1758461"/>
          </a:xfrm>
        </p:spPr>
        <p:txBody>
          <a:bodyPr>
            <a:normAutofit fontScale="92500" lnSpcReduction="10000"/>
          </a:bodyPr>
          <a:lstStyle/>
          <a:p>
            <a:pPr marL="0" indent="0" algn="ctr">
              <a:buNone/>
            </a:pPr>
            <a:r>
              <a:rPr lang="en-US" sz="4800" dirty="0"/>
              <a:t>1 Corinthians 1</a:t>
            </a:r>
          </a:p>
          <a:p>
            <a:pPr marL="0" indent="0" algn="ctr">
              <a:buNone/>
            </a:pPr>
            <a:r>
              <a:rPr lang="en-US" sz="4800" dirty="0"/>
              <a:t>(18, 23-24)</a:t>
            </a:r>
          </a:p>
        </p:txBody>
      </p:sp>
      <p:pic>
        <p:nvPicPr>
          <p:cNvPr id="8" name="Content Placeholder 5"/>
          <p:cNvPicPr>
            <a:picLocks noChangeAspect="1"/>
          </p:cNvPicPr>
          <p:nvPr/>
        </p:nvPicPr>
        <p:blipFill>
          <a:blip r:embed="rId3"/>
          <a:stretch>
            <a:fillRect/>
          </a:stretch>
        </p:blipFill>
        <p:spPr>
          <a:xfrm>
            <a:off x="6950297" y="863571"/>
            <a:ext cx="4622059" cy="3661537"/>
          </a:xfrm>
          <a:prstGeom prst="rect">
            <a:avLst/>
          </a:prstGeom>
        </p:spPr>
      </p:pic>
    </p:spTree>
    <p:extLst>
      <p:ext uri="{BB962C8B-B14F-4D97-AF65-F5344CB8AC3E}">
        <p14:creationId xmlns:p14="http://schemas.microsoft.com/office/powerpoint/2010/main" val="13825544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797168"/>
            <a:ext cx="6119446" cy="5251939"/>
          </a:xfrm>
        </p:spPr>
        <p:txBody>
          <a:bodyPr anchor="t">
            <a:noAutofit/>
          </a:bodyPr>
          <a:lstStyle/>
          <a:p>
            <a:r>
              <a:rPr lang="en-US" sz="6600" cap="small" dirty="0"/>
              <a:t>We must become foolish in our own eyes to be wise</a:t>
            </a:r>
          </a:p>
        </p:txBody>
      </p:sp>
      <p:sp>
        <p:nvSpPr>
          <p:cNvPr id="7" name="Content Placeholder 6"/>
          <p:cNvSpPr>
            <a:spLocks noGrp="1"/>
          </p:cNvSpPr>
          <p:nvPr>
            <p:ph idx="1"/>
          </p:nvPr>
        </p:nvSpPr>
        <p:spPr>
          <a:xfrm>
            <a:off x="6165828" y="4853354"/>
            <a:ext cx="5604236" cy="1805354"/>
          </a:xfrm>
        </p:spPr>
        <p:txBody>
          <a:bodyPr>
            <a:normAutofit lnSpcReduction="10000"/>
          </a:bodyPr>
          <a:lstStyle/>
          <a:p>
            <a:pPr marL="0" indent="0" algn="ctr">
              <a:buNone/>
            </a:pPr>
            <a:r>
              <a:rPr lang="en-US" sz="4400" dirty="0"/>
              <a:t>1 Corinthians 3</a:t>
            </a:r>
          </a:p>
          <a:p>
            <a:pPr marL="0" indent="0" algn="ctr">
              <a:buNone/>
            </a:pPr>
            <a:r>
              <a:rPr lang="en-US" sz="4400" dirty="0"/>
              <a:t>(18-21)</a:t>
            </a:r>
          </a:p>
        </p:txBody>
      </p:sp>
      <p:pic>
        <p:nvPicPr>
          <p:cNvPr id="8" name="Content Placeholder 5"/>
          <p:cNvPicPr>
            <a:picLocks noChangeAspect="1"/>
          </p:cNvPicPr>
          <p:nvPr/>
        </p:nvPicPr>
        <p:blipFill>
          <a:blip r:embed="rId3"/>
          <a:stretch>
            <a:fillRect/>
          </a:stretch>
        </p:blipFill>
        <p:spPr>
          <a:xfrm>
            <a:off x="6950297" y="863571"/>
            <a:ext cx="4622059" cy="3661537"/>
          </a:xfrm>
          <a:prstGeom prst="rect">
            <a:avLst/>
          </a:prstGeom>
        </p:spPr>
      </p:pic>
    </p:spTree>
    <p:extLst>
      <p:ext uri="{BB962C8B-B14F-4D97-AF65-F5344CB8AC3E}">
        <p14:creationId xmlns:p14="http://schemas.microsoft.com/office/powerpoint/2010/main" val="32903119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70" y="0"/>
            <a:ext cx="12172730" cy="6858000"/>
          </a:xfrm>
          <a:prstGeom prst="rect">
            <a:avLst/>
          </a:prstGeom>
        </p:spPr>
      </p:pic>
      <p:sp>
        <p:nvSpPr>
          <p:cNvPr id="2" name="Title 1"/>
          <p:cNvSpPr>
            <a:spLocks noGrp="1"/>
          </p:cNvSpPr>
          <p:nvPr>
            <p:ph type="ctrTitle"/>
          </p:nvPr>
        </p:nvSpPr>
        <p:spPr>
          <a:xfrm>
            <a:off x="671234" y="443490"/>
            <a:ext cx="7394243" cy="1549433"/>
          </a:xfrm>
        </p:spPr>
        <p:txBody>
          <a:bodyPr>
            <a:noAutofit/>
          </a:bodyPr>
          <a:lstStyle/>
          <a:p>
            <a:r>
              <a:rPr lang="en-US" dirty="0"/>
              <a:t>What Kind of Fool Do You Wish to be?</a:t>
            </a:r>
          </a:p>
        </p:txBody>
      </p:sp>
      <p:sp>
        <p:nvSpPr>
          <p:cNvPr id="3" name="Subtitle 2"/>
          <p:cNvSpPr>
            <a:spLocks noGrp="1"/>
          </p:cNvSpPr>
          <p:nvPr>
            <p:ph type="subTitle" idx="1"/>
          </p:nvPr>
        </p:nvSpPr>
        <p:spPr>
          <a:xfrm>
            <a:off x="1187603" y="2772846"/>
            <a:ext cx="6361503" cy="3305230"/>
          </a:xfrm>
          <a:gradFill flip="none" rotWithShape="1">
            <a:gsLst>
              <a:gs pos="0">
                <a:schemeClr val="accent1">
                  <a:lumMod val="89000"/>
                  <a:alpha val="45000"/>
                </a:schemeClr>
              </a:gs>
              <a:gs pos="23000">
                <a:schemeClr val="accent1">
                  <a:lumMod val="89000"/>
                  <a:alpha val="45000"/>
                </a:schemeClr>
              </a:gs>
              <a:gs pos="69000">
                <a:schemeClr val="accent1">
                  <a:lumMod val="75000"/>
                  <a:alpha val="45000"/>
                </a:schemeClr>
              </a:gs>
              <a:gs pos="97000">
                <a:schemeClr val="accent1">
                  <a:lumMod val="70000"/>
                  <a:alpha val="45000"/>
                </a:schemeClr>
              </a:gs>
            </a:gsLst>
            <a:path path="circle">
              <a:fillToRect l="50000" t="50000" r="50000" b="50000"/>
            </a:path>
            <a:tileRect/>
          </a:gradFill>
          <a:ln w="50800">
            <a:solidFill>
              <a:schemeClr val="accent1">
                <a:lumMod val="50000"/>
                <a:alpha val="60000"/>
              </a:schemeClr>
            </a:solidFill>
          </a:ln>
        </p:spPr>
        <p:txBody>
          <a:bodyPr>
            <a:normAutofit/>
          </a:bodyPr>
          <a:lstStyle/>
          <a:p>
            <a:r>
              <a:rPr lang="en-US" sz="4000" b="1" dirty="0"/>
              <a:t>The fool who is only called a fool by men?</a:t>
            </a:r>
          </a:p>
          <a:p>
            <a:r>
              <a:rPr lang="en-US" sz="4000" b="1" dirty="0"/>
              <a:t>Or the fool who is really a fool in the eyes of God!</a:t>
            </a:r>
          </a:p>
        </p:txBody>
      </p:sp>
    </p:spTree>
    <p:extLst>
      <p:ext uri="{BB962C8B-B14F-4D97-AF65-F5344CB8AC3E}">
        <p14:creationId xmlns:p14="http://schemas.microsoft.com/office/powerpoint/2010/main" val="41951738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54</TotalTime>
  <Words>700</Words>
  <Application>Microsoft Office PowerPoint</Application>
  <PresentationFormat>Widescreen</PresentationFormat>
  <Paragraphs>44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Bernard MT Condensed</vt:lpstr>
      <vt:lpstr>Bookman Old Style</vt:lpstr>
      <vt:lpstr>Calibri</vt:lpstr>
      <vt:lpstr>Rockwell</vt:lpstr>
      <vt:lpstr>Damask</vt:lpstr>
      <vt:lpstr>What Kind of Fool are You?</vt:lpstr>
      <vt:lpstr>God views those who reject Him as truly foolish</vt:lpstr>
      <vt:lpstr>Many reject the gospel of Christ because to them it is foolish</vt:lpstr>
      <vt:lpstr>We must become foolish in our own eyes to be wise</vt:lpstr>
      <vt:lpstr>What Kind of Fool Do You Wish to 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Fool are yOu?</dc:title>
  <dc:creator>Stan Cox</dc:creator>
  <cp:lastModifiedBy>Stan Cox</cp:lastModifiedBy>
  <cp:revision>10</cp:revision>
  <cp:lastPrinted>2016-09-04T20:35:22Z</cp:lastPrinted>
  <dcterms:created xsi:type="dcterms:W3CDTF">2016-09-04T19:44:24Z</dcterms:created>
  <dcterms:modified xsi:type="dcterms:W3CDTF">2016-10-27T03:58:40Z</dcterms:modified>
</cp:coreProperties>
</file>