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5" r:id="rId6"/>
    <p:sldId id="262" r:id="rId7"/>
    <p:sldId id="266" r:id="rId8"/>
    <p:sldId id="267" r:id="rId9"/>
    <p:sldId id="263" r:id="rId10"/>
    <p:sldId id="268" r:id="rId11"/>
    <p:sldId id="269" r:id="rId12"/>
    <p:sldId id="264" r:id="rId13"/>
    <p:sldId id="270" r:id="rId14"/>
    <p:sldId id="271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8761" autoAdjust="0"/>
  </p:normalViewPr>
  <p:slideViewPr>
    <p:cSldViewPr snapToGrid="0">
      <p:cViewPr varScale="1">
        <p:scale>
          <a:sx n="47" d="100"/>
          <a:sy n="47" d="100"/>
        </p:scale>
        <p:origin x="19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B84E5-4362-491F-9005-EC85F8443648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7EE99-897B-4BC9-855A-60ECDA799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9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</a:t>
            </a:r>
            <a:r>
              <a:rPr lang="en-US" baseline="0" dirty="0" smtClean="0"/>
              <a:t> different words that describe Jesus, and his relationship to Us: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Son of God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Christ (Anointed)           (Note: * asterisk indicates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Savior                              AUTHORITY inherent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Redeemer                        in the word)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Vine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Bridegroom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King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Head of the Body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No term better indicates the concept of authority than </a:t>
            </a:r>
            <a:r>
              <a:rPr lang="en-US" b="1" i="1" baseline="0" dirty="0" smtClean="0"/>
              <a:t>Lord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08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7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5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69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2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89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Same for all men!  (cf. Acts</a:t>
            </a:r>
            <a:r>
              <a:rPr lang="en-US" baseline="0" dirty="0" smtClean="0"/>
              <a:t> 2) Hear, Believe, Repent, Confess, be Baptized</a:t>
            </a:r>
            <a:br>
              <a:rPr lang="en-US" baseline="0" dirty="0" smtClean="0"/>
            </a:b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“I don’t see anything wrong with it” (Not acceptable) </a:t>
            </a:r>
            <a:r>
              <a:rPr lang="en-US" b="1" baseline="0" dirty="0" smtClean="0"/>
              <a:t>Proverbs 14:12</a:t>
            </a:r>
            <a:r>
              <a:rPr lang="en-US" baseline="0" dirty="0" smtClean="0"/>
              <a:t>, </a:t>
            </a:r>
            <a:r>
              <a:rPr lang="en-US" b="0" i="1" baseline="0" dirty="0" smtClean="0"/>
              <a:t>“</a:t>
            </a:r>
            <a:r>
              <a:rPr lang="en-US" b="0" i="1" dirty="0" smtClean="0"/>
              <a:t>There is a way that seems right to a man, But its end is the way of death.”</a:t>
            </a:r>
            <a:br>
              <a:rPr lang="en-US" b="0" i="1" dirty="0" smtClean="0"/>
            </a:br>
            <a:endParaRPr lang="en-US" b="0" i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b="1" i="0" dirty="0" smtClean="0"/>
              <a:t>Matthew</a:t>
            </a:r>
            <a:r>
              <a:rPr lang="en-US" b="1" i="0" baseline="0" dirty="0" smtClean="0"/>
              <a:t> 7:21-23</a:t>
            </a:r>
            <a:r>
              <a:rPr lang="en-US" b="0" i="0" baseline="0" dirty="0" smtClean="0"/>
              <a:t>, </a:t>
            </a:r>
            <a:r>
              <a:rPr lang="en-US" b="0" i="1" baseline="0" dirty="0" smtClean="0"/>
              <a:t>“</a:t>
            </a:r>
            <a:r>
              <a:rPr lang="en-US" i="1" dirty="0" smtClean="0"/>
              <a:t>Not everyone who says to Me, ‘Lord, Lord,’ shall enter the kingdom of heaven, but he who does the will of My Father in heaven. </a:t>
            </a:r>
            <a:r>
              <a:rPr lang="en-US" i="1" baseline="30000" dirty="0" smtClean="0"/>
              <a:t>22 </a:t>
            </a:r>
            <a:r>
              <a:rPr lang="en-US" i="1" dirty="0" smtClean="0"/>
              <a:t>Many will say to Me in that day, ‘Lord, Lord, have we not prophesied in Your name, cast out demons in Your name, and done many wonders in Your name?’ </a:t>
            </a:r>
            <a:r>
              <a:rPr lang="en-US" i="1" baseline="30000" dirty="0" smtClean="0"/>
              <a:t>23 </a:t>
            </a:r>
            <a:r>
              <a:rPr lang="en-US" i="1" dirty="0" smtClean="0"/>
              <a:t>And then I will declare to them, ‘I never knew you; depart from Me, you who practice lawlessness!’”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Emphasis: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Supremacy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Supreme</a:t>
            </a:r>
            <a:r>
              <a:rPr lang="en-US" baseline="0" dirty="0" smtClean="0"/>
              <a:t> in authority (No one above.  Unquestioned obedience and fealty required)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Controller – He controls our actions and thoughts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Compare the Parent/Child relationship.  Child is to “obey” parent.  We rightly expect this as a part of the relationship, and also to protect the child! (Parent’s love).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expressions do not jibe either with the definition of “Lord”, nor with what</a:t>
            </a:r>
            <a:r>
              <a:rPr lang="en-US" baseline="0" dirty="0" smtClean="0"/>
              <a:t> the scriptures reveal to be the correct concept of Lordship!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3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1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9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Voluntary in the sense that we “choose” to become a slave of Christ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However,</a:t>
            </a:r>
            <a:r>
              <a:rPr lang="en-US" baseline="0" dirty="0" smtClean="0"/>
              <a:t> this choice requires submission and subservience on our part!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No:  “I did it my way…”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aseline="0" dirty="0" smtClean="0"/>
              <a:t>No:  “God is going to have to accept me on my terms…”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b="1" baseline="0" dirty="0" smtClean="0"/>
              <a:t>OBEDIENCE!  FEALTY!  SUBMISSION!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50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8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28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7EE99-897B-4BC9-855A-60ECDA7995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4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2494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8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84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7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6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24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7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2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6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1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2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1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8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6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53" y="564404"/>
            <a:ext cx="6798467" cy="1962149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  What is the Lordship </a:t>
            </a:r>
            <a:br>
              <a:rPr lang="en-US" b="1" dirty="0" smtClean="0"/>
            </a:br>
            <a:r>
              <a:rPr lang="en-US" b="1" dirty="0" smtClean="0"/>
              <a:t> of Jesus Christ?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835" y="3106271"/>
            <a:ext cx="7322904" cy="3563469"/>
          </a:xfrm>
        </p:spPr>
        <p:txBody>
          <a:bodyPr>
            <a:normAutofit fontScale="92500" lnSpcReduction="10000"/>
          </a:bodyPr>
          <a:lstStyle/>
          <a:p>
            <a:r>
              <a:rPr lang="en-US" sz="4300" dirty="0"/>
              <a:t>Acts </a:t>
            </a:r>
            <a:r>
              <a:rPr lang="en-US" sz="4300" dirty="0" smtClean="0"/>
              <a:t>2:22-36</a:t>
            </a:r>
          </a:p>
          <a:p>
            <a:endParaRPr lang="en-US" sz="1600" dirty="0" smtClean="0"/>
          </a:p>
          <a:p>
            <a:pPr algn="l"/>
            <a:r>
              <a:rPr lang="en-US" sz="3700" dirty="0" smtClean="0"/>
              <a:t>     “</a:t>
            </a:r>
            <a:r>
              <a:rPr lang="en-US" sz="3700" baseline="30000" dirty="0"/>
              <a:t> </a:t>
            </a:r>
            <a:r>
              <a:rPr lang="en-US" sz="3700" dirty="0" smtClean="0"/>
              <a:t>Therefore </a:t>
            </a:r>
            <a:r>
              <a:rPr lang="en-US" sz="3700" dirty="0"/>
              <a:t>let all the house of Israel 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            know </a:t>
            </a:r>
            <a:r>
              <a:rPr lang="en-US" sz="3700" dirty="0"/>
              <a:t>assuredly that God </a:t>
            </a:r>
            <a:r>
              <a:rPr lang="en-US" sz="3700" dirty="0" smtClean="0"/>
              <a:t>has </a:t>
            </a:r>
            <a:br>
              <a:rPr lang="en-US" sz="3700" dirty="0" smtClean="0"/>
            </a:br>
            <a:r>
              <a:rPr lang="en-US" sz="3700" dirty="0" smtClean="0"/>
              <a:t>                  made </a:t>
            </a:r>
            <a:r>
              <a:rPr lang="en-US" sz="3700" u="sng" dirty="0"/>
              <a:t>this Jesus</a:t>
            </a:r>
            <a:r>
              <a:rPr lang="en-US" sz="3700" dirty="0"/>
              <a:t>, whom </a:t>
            </a:r>
            <a:r>
              <a:rPr lang="en-US" sz="3700" dirty="0" smtClean="0"/>
              <a:t>you </a:t>
            </a:r>
            <a:br>
              <a:rPr lang="en-US" sz="3700" dirty="0" smtClean="0"/>
            </a:br>
            <a:r>
              <a:rPr lang="en-US" sz="3700" dirty="0" smtClean="0"/>
              <a:t>                       crucified</a:t>
            </a:r>
            <a:r>
              <a:rPr lang="en-US" sz="3700" dirty="0"/>
              <a:t>, both </a:t>
            </a:r>
            <a:r>
              <a:rPr lang="en-US" sz="3700" u="sng" dirty="0"/>
              <a:t>Lord</a:t>
            </a:r>
            <a:r>
              <a:rPr lang="en-US" sz="3700" dirty="0"/>
              <a:t> and 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                            Christ.” (36)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97090690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2 Timothy 3:16-17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All scripture is given by        inspiration of God, and is profitable for doctrine, for reproof, for correction, for instruction in righteousness, </a:t>
            </a:r>
            <a:r>
              <a:rPr lang="en-US" sz="3600" baseline="30000" dirty="0" smtClean="0"/>
              <a:t>17</a:t>
            </a:r>
            <a:r>
              <a:rPr lang="en-US" sz="3600" dirty="0" smtClean="0"/>
              <a:t> that the man of God may be </a:t>
            </a:r>
            <a:r>
              <a:rPr lang="en-US" sz="3600" u="sng" dirty="0" smtClean="0"/>
              <a:t>complete</a:t>
            </a:r>
            <a:r>
              <a:rPr lang="en-US" sz="3600" dirty="0" smtClean="0"/>
              <a:t>, thoroughly furnished unto very good work.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James 1:25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But he who looks into the          </a:t>
            </a:r>
            <a:r>
              <a:rPr lang="en-US" sz="3600" u="sng" dirty="0" smtClean="0"/>
              <a:t>perfect</a:t>
            </a:r>
            <a:r>
              <a:rPr lang="en-US" sz="3600" dirty="0" smtClean="0"/>
              <a:t> law of liberty and continues in it, and is not a forgetful hearer but a doer of the work, this one will be blessed in what he does.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42241"/>
            <a:ext cx="8493759" cy="97536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</a:t>
            </a:r>
            <a:r>
              <a:rPr lang="en-US" sz="4400" b="1" dirty="0" smtClean="0"/>
              <a:t>Having Jesus as Lord means…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00480"/>
            <a:ext cx="7704667" cy="5283200"/>
          </a:xfrm>
        </p:spPr>
        <p:txBody>
          <a:bodyPr anchor="t">
            <a:normAutofit lnSpcReduction="10000"/>
          </a:bodyPr>
          <a:lstStyle/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You are a slave to Christ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Matthew 24:46;  1 Corinthians 7:22; Matthew 10:24</a:t>
            </a:r>
          </a:p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He equips you with everything you need to please Him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2 Timothy 3:16-17; James 1:25</a:t>
            </a:r>
          </a:p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You are not given discretion/choice in what you approve or disapprove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Matthew 15:7-9; John 14:15,21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21980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Matthew 15:7-9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Hypocrites! Well did Isaiah   prophesy about you, saying:  </a:t>
            </a:r>
            <a:r>
              <a:rPr lang="en-US" sz="3600" i="1" baseline="30000" dirty="0" smtClean="0"/>
              <a:t>8</a:t>
            </a:r>
            <a:r>
              <a:rPr lang="en-US" sz="3600" i="1" dirty="0" smtClean="0"/>
              <a:t> “These people draw near to Me with their mouth, and honor me with their lips, but their heart is far from Me.  </a:t>
            </a:r>
            <a:r>
              <a:rPr lang="en-US" sz="3600" baseline="30000" dirty="0" smtClean="0"/>
              <a:t>9</a:t>
            </a:r>
            <a:r>
              <a:rPr lang="en-US" sz="3600" dirty="0" smtClean="0"/>
              <a:t> </a:t>
            </a:r>
            <a:r>
              <a:rPr lang="en-US" sz="3600" i="1" dirty="0" smtClean="0"/>
              <a:t>And in vain they worship Me, teaching as doctrines the commandments of men.”</a:t>
            </a:r>
            <a:endParaRPr lang="en-US" sz="36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John 14:15, 21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(15), “If you love Me, keep My commandments.”</a:t>
            </a:r>
          </a:p>
          <a:p>
            <a:pPr marL="0" indent="406400">
              <a:buNone/>
            </a:pPr>
            <a:endParaRPr lang="en-US" sz="1200" dirty="0"/>
          </a:p>
          <a:p>
            <a:pPr marL="0" indent="406400">
              <a:buNone/>
            </a:pPr>
            <a:r>
              <a:rPr lang="en-US" sz="3600" dirty="0" smtClean="0"/>
              <a:t>(21), “He who has My command-</a:t>
            </a:r>
            <a:r>
              <a:rPr lang="en-US" sz="3600" dirty="0" err="1" smtClean="0"/>
              <a:t>ments</a:t>
            </a:r>
            <a:r>
              <a:rPr lang="en-US" sz="3600" dirty="0" smtClean="0"/>
              <a:t> and keeps them, it is he who loves Me.  And he who loves Me will be loved by My Father, and I will love him and manifest Myself to him.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74321"/>
            <a:ext cx="7704667" cy="782319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Conclusion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239520"/>
            <a:ext cx="7704667" cy="532384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Every person who claims Jesus Christ as their Lord should ask themselves these three questions:</a:t>
            </a:r>
          </a:p>
          <a:p>
            <a:pPr marL="630238" indent="-630238">
              <a:buFont typeface="+mj-lt"/>
              <a:buAutoNum type="arabicPeriod"/>
            </a:pPr>
            <a:r>
              <a:rPr lang="en-US" sz="3200" dirty="0" smtClean="0"/>
              <a:t>Have I done what my Lord requires to be saved?</a:t>
            </a:r>
          </a:p>
          <a:p>
            <a:pPr marL="630238" indent="-630238">
              <a:buFont typeface="+mj-lt"/>
              <a:buAutoNum type="arabicPeriod"/>
            </a:pPr>
            <a:r>
              <a:rPr lang="en-US" sz="3200" dirty="0" smtClean="0"/>
              <a:t>Am I following my Lord’s commands in my daily life?</a:t>
            </a:r>
          </a:p>
          <a:p>
            <a:pPr marL="630238" indent="-630238">
              <a:buFont typeface="+mj-lt"/>
              <a:buAutoNum type="arabicPeriod"/>
            </a:pPr>
            <a:r>
              <a:rPr lang="en-US" sz="3200" dirty="0" smtClean="0"/>
              <a:t>Is the church I am part of doing only and all that the Lord has commanded?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44053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47917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Lord</a:t>
            </a:r>
            <a:r>
              <a:rPr lang="en-US" sz="4800" dirty="0" smtClean="0"/>
              <a:t> (Definition)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232212"/>
            <a:ext cx="7704667" cy="376760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kurios</a:t>
            </a:r>
            <a:r>
              <a:rPr lang="en-US" sz="3600" dirty="0" smtClean="0"/>
              <a:t> (</a:t>
            </a:r>
            <a:r>
              <a:rPr lang="el-GR" sz="3600" i="1" dirty="0" smtClean="0"/>
              <a:t>κύριος</a:t>
            </a:r>
            <a:r>
              <a:rPr lang="en-US" sz="3600" dirty="0" smtClean="0"/>
              <a:t>) </a:t>
            </a:r>
            <a:r>
              <a:rPr lang="en-US" sz="3600" i="1" dirty="0" err="1" smtClean="0"/>
              <a:t>koo</a:t>
            </a:r>
            <a:r>
              <a:rPr lang="en-US" sz="3600" i="1" dirty="0"/>
              <a:t>'-</a:t>
            </a:r>
            <a:r>
              <a:rPr lang="en-US" sz="3600" i="1" dirty="0" err="1" smtClean="0"/>
              <a:t>ree</a:t>
            </a:r>
            <a:r>
              <a:rPr lang="en-US" sz="3600" i="1" dirty="0" smtClean="0"/>
              <a:t>-</a:t>
            </a:r>
            <a:r>
              <a:rPr lang="en-US" sz="3600" i="1" dirty="0" err="1" smtClean="0"/>
              <a:t>os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dirty="0"/>
              <a:t>From </a:t>
            </a:r>
            <a:r>
              <a:rPr lang="en-US" sz="3600" dirty="0" smtClean="0"/>
              <a:t>(</a:t>
            </a:r>
            <a:r>
              <a:rPr lang="en-US" sz="3600" i="1" dirty="0" err="1" smtClean="0"/>
              <a:t>κυ</a:t>
            </a:r>
            <a:r>
              <a:rPr lang="en-US" sz="3600" i="1" dirty="0" err="1"/>
              <a:t>͂</a:t>
            </a:r>
            <a:r>
              <a:rPr lang="en-US" sz="3600" i="1" dirty="0" err="1" smtClean="0"/>
              <a:t>ρος</a:t>
            </a:r>
            <a:r>
              <a:rPr lang="en-US" sz="3600" dirty="0" smtClean="0"/>
              <a:t>) </a:t>
            </a:r>
            <a:r>
              <a:rPr lang="en-US" sz="3600" dirty="0" err="1"/>
              <a:t>kuros</a:t>
            </a:r>
            <a:r>
              <a:rPr lang="en-US" sz="3600" dirty="0"/>
              <a:t> (</a:t>
            </a:r>
            <a:r>
              <a:rPr lang="en-US" sz="3600" i="1" dirty="0"/>
              <a:t>supremacy</a:t>
            </a:r>
            <a:r>
              <a:rPr lang="en-US" sz="3600" dirty="0"/>
              <a:t>); </a:t>
            </a:r>
            <a:r>
              <a:rPr lang="en-US" sz="3600" i="1" dirty="0"/>
              <a:t>supreme</a:t>
            </a:r>
            <a:r>
              <a:rPr lang="en-US" sz="3600" dirty="0"/>
              <a:t> in authority, that is, (as noun) </a:t>
            </a:r>
            <a:r>
              <a:rPr lang="en-US" sz="3600" i="1" dirty="0"/>
              <a:t>controller</a:t>
            </a:r>
            <a:r>
              <a:rPr lang="en-US" sz="3600" dirty="0"/>
              <a:t>; by implication </a:t>
            </a:r>
            <a:r>
              <a:rPr lang="en-US" sz="3600" i="1" dirty="0"/>
              <a:t>Mr</a:t>
            </a:r>
            <a:r>
              <a:rPr lang="en-US" sz="3600" dirty="0"/>
              <a:t>. (as a respectful title): - God, Lord, master, Sir.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4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457201"/>
            <a:ext cx="8493759" cy="883919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Common Religious Thinking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64640"/>
            <a:ext cx="7735147" cy="4693920"/>
          </a:xfrm>
        </p:spPr>
        <p:txBody>
          <a:bodyPr anchor="t">
            <a:normAutofit/>
          </a:bodyPr>
          <a:lstStyle/>
          <a:p>
            <a:pPr marL="406400" indent="-406400"/>
            <a:r>
              <a:rPr lang="en-US" sz="3200" dirty="0" smtClean="0"/>
              <a:t>It is not necessary to have Bible authority for our religious practices.</a:t>
            </a:r>
          </a:p>
          <a:p>
            <a:pPr marL="406400" indent="-406400"/>
            <a:r>
              <a:rPr lang="en-US" sz="3200" dirty="0" smtClean="0"/>
              <a:t>God doesn’t care how we worship Him, as long as it is sincere.</a:t>
            </a:r>
          </a:p>
          <a:p>
            <a:pPr marL="406400" indent="-406400"/>
            <a:r>
              <a:rPr lang="en-US" sz="3200" dirty="0" smtClean="0"/>
              <a:t>If God hasn’t explicitly prohibited a practice, we are at liberty to do as we wish.</a:t>
            </a:r>
          </a:p>
          <a:p>
            <a:pPr marL="406400" indent="-406400"/>
            <a:r>
              <a:rPr lang="en-US" sz="3200" dirty="0" smtClean="0"/>
              <a:t>We shouldn’t look at the Bible as a pattern to follow.  It’s simply a love letter.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944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42241"/>
            <a:ext cx="8493759" cy="97536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</a:t>
            </a:r>
            <a:r>
              <a:rPr lang="en-US" sz="4400" b="1" dirty="0" smtClean="0"/>
              <a:t>Having Jesus as Lord means…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00480"/>
            <a:ext cx="7704667" cy="1686560"/>
          </a:xfrm>
        </p:spPr>
        <p:txBody>
          <a:bodyPr anchor="t">
            <a:normAutofit lnSpcReduction="10000"/>
          </a:bodyPr>
          <a:lstStyle/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You are a slave to Christ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Matthew 24:46;  1 Corinthians 7:22; Matthew 10:24</a:t>
            </a:r>
          </a:p>
        </p:txBody>
      </p:sp>
    </p:spTree>
    <p:extLst>
      <p:ext uri="{BB962C8B-B14F-4D97-AF65-F5344CB8AC3E}">
        <p14:creationId xmlns:p14="http://schemas.microsoft.com/office/powerpoint/2010/main" val="26842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Matthew 24:45-47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Who then is a faithful and wise </a:t>
            </a:r>
            <a:r>
              <a:rPr lang="en-US" sz="3600" u="sng" dirty="0" smtClean="0"/>
              <a:t>servant</a:t>
            </a:r>
            <a:r>
              <a:rPr lang="en-US" sz="3600" dirty="0" smtClean="0"/>
              <a:t>, whom his master made ruler over his household, to give them food in due season?  </a:t>
            </a:r>
            <a:r>
              <a:rPr lang="en-US" sz="3600" baseline="30000" dirty="0" smtClean="0"/>
              <a:t>46</a:t>
            </a:r>
            <a:r>
              <a:rPr lang="en-US" sz="3600" dirty="0" smtClean="0"/>
              <a:t> Blessed is that </a:t>
            </a:r>
            <a:r>
              <a:rPr lang="en-US" sz="3600" u="sng" dirty="0" smtClean="0"/>
              <a:t>servant</a:t>
            </a:r>
            <a:r>
              <a:rPr lang="en-US" sz="3600" dirty="0" smtClean="0"/>
              <a:t> whom his </a:t>
            </a:r>
            <a:r>
              <a:rPr lang="en-US" sz="3600" u="sng" dirty="0" smtClean="0"/>
              <a:t>master</a:t>
            </a:r>
            <a:r>
              <a:rPr lang="en-US" sz="3600" dirty="0" smtClean="0"/>
              <a:t> [Lord], when he comes, will find so doing.  </a:t>
            </a:r>
            <a:r>
              <a:rPr lang="en-US" sz="3600" baseline="30000" dirty="0" smtClean="0"/>
              <a:t>47</a:t>
            </a:r>
            <a:r>
              <a:rPr lang="en-US" sz="3600" dirty="0" smtClean="0"/>
              <a:t> Assuredly I say to you that he will make him ruler over all his goods.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683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Bondservant</a:t>
            </a:r>
            <a:r>
              <a:rPr lang="en-US" sz="4800" dirty="0" smtClean="0"/>
              <a:t> (Definition)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889760"/>
            <a:ext cx="7704667" cy="411005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doulos</a:t>
            </a:r>
            <a:r>
              <a:rPr lang="en-US" sz="3600" dirty="0" smtClean="0"/>
              <a:t> (</a:t>
            </a:r>
            <a:r>
              <a:rPr lang="en-US" sz="3600" dirty="0" err="1" smtClean="0"/>
              <a:t>δου</a:t>
            </a:r>
            <a:r>
              <a:rPr lang="en-US" sz="3600" dirty="0" err="1"/>
              <a:t>͂</a:t>
            </a:r>
            <a:r>
              <a:rPr lang="en-US" sz="3600" dirty="0" err="1" smtClean="0"/>
              <a:t>λος</a:t>
            </a:r>
            <a:r>
              <a:rPr lang="en-US" sz="3600" dirty="0" smtClean="0"/>
              <a:t>) doo</a:t>
            </a:r>
            <a:r>
              <a:rPr lang="en-US" sz="3600" dirty="0"/>
              <a:t>'-los</a:t>
            </a:r>
          </a:p>
          <a:p>
            <a:pPr marL="0" indent="0">
              <a:buNone/>
            </a:pPr>
            <a:r>
              <a:rPr lang="en-US" sz="3600" dirty="0" smtClean="0"/>
              <a:t>a </a:t>
            </a:r>
            <a:r>
              <a:rPr lang="en-US" sz="3600" dirty="0"/>
              <a:t>slave (literally or figuratively, involuntarily or voluntarily; frequently therefore in a qualified sense of subjection or </a:t>
            </a:r>
            <a:r>
              <a:rPr lang="en-US" sz="3600" dirty="0" err="1"/>
              <a:t>subserviency</a:t>
            </a:r>
            <a:r>
              <a:rPr lang="en-US" sz="3600" dirty="0"/>
              <a:t>): - bond (-man), servant..</a:t>
            </a:r>
          </a:p>
        </p:txBody>
      </p:sp>
    </p:spTree>
    <p:extLst>
      <p:ext uri="{BB962C8B-B14F-4D97-AF65-F5344CB8AC3E}">
        <p14:creationId xmlns:p14="http://schemas.microsoft.com/office/powerpoint/2010/main" val="21846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1 Corinthians 7:22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For he who is called in the Lord while a </a:t>
            </a:r>
            <a:r>
              <a:rPr lang="en-US" sz="3600" u="sng" dirty="0" smtClean="0"/>
              <a:t>slave</a:t>
            </a:r>
            <a:r>
              <a:rPr lang="en-US" sz="3600" dirty="0" smtClean="0"/>
              <a:t> is the Lord’s freedman.  Likewise he who is called while free </a:t>
            </a:r>
            <a:r>
              <a:rPr lang="en-US" sz="3600" u="sng" dirty="0" smtClean="0"/>
              <a:t>is Christ’s slave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4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1"/>
            <a:ext cx="7467600" cy="883919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/>
              <a:t>Matthew 10:24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78560"/>
            <a:ext cx="7467600" cy="5140960"/>
          </a:xfrm>
        </p:spPr>
        <p:txBody>
          <a:bodyPr anchor="t">
            <a:normAutofit/>
          </a:bodyPr>
          <a:lstStyle/>
          <a:p>
            <a:pPr marL="0" indent="406400">
              <a:buNone/>
            </a:pPr>
            <a:r>
              <a:rPr lang="en-US" sz="3600" dirty="0" smtClean="0"/>
              <a:t>A disciple is not above his       teacher, nor a </a:t>
            </a:r>
            <a:r>
              <a:rPr lang="en-US" sz="3600" u="sng" dirty="0" smtClean="0"/>
              <a:t>servant</a:t>
            </a:r>
            <a:r>
              <a:rPr lang="en-US" sz="3600" dirty="0" smtClean="0"/>
              <a:t> above his </a:t>
            </a:r>
            <a:r>
              <a:rPr lang="en-US" sz="3600" u="sng" dirty="0" smtClean="0"/>
              <a:t>master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233681"/>
            <a:ext cx="1518920" cy="115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42241"/>
            <a:ext cx="8493759" cy="975360"/>
          </a:xfrm>
        </p:spPr>
        <p:txBody>
          <a:bodyPr>
            <a:normAutofit/>
          </a:bodyPr>
          <a:lstStyle/>
          <a:p>
            <a:r>
              <a:rPr lang="en-US" b="1" dirty="0" smtClean="0"/>
              <a:t>     </a:t>
            </a:r>
            <a:r>
              <a:rPr lang="en-US" sz="4400" b="1" dirty="0" smtClean="0"/>
              <a:t>Having Jesus as Lord means…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00480"/>
            <a:ext cx="7704667" cy="3495040"/>
          </a:xfrm>
        </p:spPr>
        <p:txBody>
          <a:bodyPr anchor="t">
            <a:normAutofit lnSpcReduction="10000"/>
          </a:bodyPr>
          <a:lstStyle/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You are a slave to Christ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Matthew 24:46;  1 Corinthians 7:22; Matthew 10:24</a:t>
            </a:r>
          </a:p>
          <a:p>
            <a:pPr marL="406400" indent="-406400">
              <a:spcAft>
                <a:spcPts val="400"/>
              </a:spcAft>
            </a:pPr>
            <a:r>
              <a:rPr lang="en-US" sz="3600" b="1" dirty="0" smtClean="0"/>
              <a:t>He equips you with everything you need to please Him</a:t>
            </a:r>
          </a:p>
          <a:p>
            <a:pPr marL="792163" lvl="1" indent="0">
              <a:spcAft>
                <a:spcPts val="400"/>
              </a:spcAft>
              <a:buNone/>
            </a:pPr>
            <a:r>
              <a:rPr lang="en-US" sz="3200" i="1" dirty="0" smtClean="0"/>
              <a:t>2 Timothy 3:16-17; James 1:25</a:t>
            </a:r>
          </a:p>
        </p:txBody>
      </p:sp>
    </p:spTree>
    <p:extLst>
      <p:ext uri="{BB962C8B-B14F-4D97-AF65-F5344CB8AC3E}">
        <p14:creationId xmlns:p14="http://schemas.microsoft.com/office/powerpoint/2010/main" val="210086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233</TotalTime>
  <Words>894</Words>
  <Application>Microsoft Office PowerPoint</Application>
  <PresentationFormat>On-screen Show (4:3)</PresentationFormat>
  <Paragraphs>95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Parallax</vt:lpstr>
      <vt:lpstr>   What is the Lordship   of Jesus Christ?</vt:lpstr>
      <vt:lpstr>Lord (Definition)</vt:lpstr>
      <vt:lpstr>     Common Religious Thinking Today</vt:lpstr>
      <vt:lpstr>     Having Jesus as Lord means…</vt:lpstr>
      <vt:lpstr>Matthew 24:45-47</vt:lpstr>
      <vt:lpstr>Bondservant (Definition)</vt:lpstr>
      <vt:lpstr>1 Corinthians 7:22</vt:lpstr>
      <vt:lpstr>Matthew 10:24</vt:lpstr>
      <vt:lpstr>     Having Jesus as Lord means…</vt:lpstr>
      <vt:lpstr>2 Timothy 3:16-17</vt:lpstr>
      <vt:lpstr>James 1:25</vt:lpstr>
      <vt:lpstr>     Having Jesus as Lord means…</vt:lpstr>
      <vt:lpstr>Matthew 15:7-9</vt:lpstr>
      <vt:lpstr>John 14:15, 21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Lordship of Jesus Christ?</dc:title>
  <dc:creator>Stan Cox</dc:creator>
  <cp:lastModifiedBy>Stan Cox</cp:lastModifiedBy>
  <cp:revision>14</cp:revision>
  <dcterms:created xsi:type="dcterms:W3CDTF">2014-06-05T13:35:18Z</dcterms:created>
  <dcterms:modified xsi:type="dcterms:W3CDTF">2014-06-05T17:28:39Z</dcterms:modified>
</cp:coreProperties>
</file>