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
  </p:notesMasterIdLst>
  <p:handoutMasterIdLst>
    <p:handoutMasterId r:id="rId6"/>
  </p:handoutMasterIdLst>
  <p:sldIdLst>
    <p:sldId id="256" r:id="rId2"/>
    <p:sldId id="257" r:id="rId3"/>
    <p:sldId id="258" r:id="rId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0E6DC"/>
    <a:srgbClr val="815D38"/>
    <a:srgbClr val="DBBD9B"/>
    <a:srgbClr val="C5A27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2087DD7-4752-436F-9A13-AE4E5DEC42CD}" v="2" dt="2024-11-16T04:36:24.16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2585" autoAdjust="0"/>
  </p:normalViewPr>
  <p:slideViewPr>
    <p:cSldViewPr snapToGrid="0">
      <p:cViewPr varScale="1">
        <p:scale>
          <a:sx n="56" d="100"/>
          <a:sy n="56" d="100"/>
        </p:scale>
        <p:origin x="1637" y="53"/>
      </p:cViewPr>
      <p:guideLst/>
    </p:cSldViewPr>
  </p:slideViewPr>
  <p:notesTextViewPr>
    <p:cViewPr>
      <p:scale>
        <a:sx n="1" d="1"/>
        <a:sy n="1" d="1"/>
      </p:scale>
      <p:origin x="0" y="0"/>
    </p:cViewPr>
  </p:notesTextViewPr>
  <p:notesViewPr>
    <p:cSldViewPr snapToGrid="0">
      <p:cViewPr varScale="1">
        <p:scale>
          <a:sx n="60" d="100"/>
          <a:sy n="60" d="100"/>
        </p:scale>
        <p:origin x="3187" y="4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12" Type="http://schemas.microsoft.com/office/2015/10/relationships/revisionInfo" Target="revisionInfo.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handoutMaster" Target="handoutMasters/handoutMaster1.xml"/><Relationship Id="rId11" Type="http://schemas.microsoft.com/office/2016/11/relationships/changesInfo" Target="changesInfos/changesInfo1.xml"/><Relationship Id="rId5" Type="http://schemas.openxmlformats.org/officeDocument/2006/relationships/notesMaster" Target="notesMasters/notesMaster1.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an Cox" userId="9376f276357bfffd" providerId="LiveId" clId="{32087DD7-4752-436F-9A13-AE4E5DEC42CD}"/>
    <pc:docChg chg="undo custSel modSld modNotesMaster modHandout">
      <pc:chgData name="Stan Cox" userId="9376f276357bfffd" providerId="LiveId" clId="{32087DD7-4752-436F-9A13-AE4E5DEC42CD}" dt="2024-11-16T04:36:25.473" v="206" actId="478"/>
      <pc:docMkLst>
        <pc:docMk/>
      </pc:docMkLst>
      <pc:sldChg chg="modNotesTx">
        <pc:chgData name="Stan Cox" userId="9376f276357bfffd" providerId="LiveId" clId="{32087DD7-4752-436F-9A13-AE4E5DEC42CD}" dt="2024-11-16T04:30:00.372" v="3" actId="207"/>
        <pc:sldMkLst>
          <pc:docMk/>
          <pc:sldMk cId="2567241216" sldId="256"/>
        </pc:sldMkLst>
      </pc:sldChg>
      <pc:sldChg chg="addSp delSp mod addAnim delAnim modAnim modNotesTx">
        <pc:chgData name="Stan Cox" userId="9376f276357bfffd" providerId="LiveId" clId="{32087DD7-4752-436F-9A13-AE4E5DEC42CD}" dt="2024-11-16T04:36:25.473" v="206" actId="478"/>
        <pc:sldMkLst>
          <pc:docMk/>
          <pc:sldMk cId="2128749268" sldId="257"/>
        </pc:sldMkLst>
        <pc:picChg chg="add del">
          <ac:chgData name="Stan Cox" userId="9376f276357bfffd" providerId="LiveId" clId="{32087DD7-4752-436F-9A13-AE4E5DEC42CD}" dt="2024-11-16T04:36:25.473" v="206" actId="478"/>
          <ac:picMkLst>
            <pc:docMk/>
            <pc:sldMk cId="2128749268" sldId="257"/>
            <ac:picMk id="10" creationId="{FFC0648D-CCB0-9E6C-56B5-14C8691C00F9}"/>
          </ac:picMkLst>
        </pc:picChg>
        <pc:picChg chg="add del">
          <ac:chgData name="Stan Cox" userId="9376f276357bfffd" providerId="LiveId" clId="{32087DD7-4752-436F-9A13-AE4E5DEC42CD}" dt="2024-11-16T04:36:25.161" v="205" actId="478"/>
          <ac:picMkLst>
            <pc:docMk/>
            <pc:sldMk cId="2128749268" sldId="257"/>
            <ac:picMk id="11" creationId="{23045598-B97C-2253-F7E8-1C16045B0F15}"/>
          </ac:picMkLst>
        </pc:picChg>
        <pc:picChg chg="add del">
          <ac:chgData name="Stan Cox" userId="9376f276357bfffd" providerId="LiveId" clId="{32087DD7-4752-436F-9A13-AE4E5DEC42CD}" dt="2024-11-16T04:36:24.833" v="204" actId="478"/>
          <ac:picMkLst>
            <pc:docMk/>
            <pc:sldMk cId="2128749268" sldId="257"/>
            <ac:picMk id="12" creationId="{5D3D6780-C9D6-DCF5-9F34-F052073CEED6}"/>
          </ac:picMkLst>
        </pc:picChg>
        <pc:picChg chg="add del">
          <ac:chgData name="Stan Cox" userId="9376f276357bfffd" providerId="LiveId" clId="{32087DD7-4752-436F-9A13-AE4E5DEC42CD}" dt="2024-11-16T04:36:24.520" v="203" actId="478"/>
          <ac:picMkLst>
            <pc:docMk/>
            <pc:sldMk cId="2128749268" sldId="257"/>
            <ac:picMk id="13" creationId="{52BF3554-5137-A6BE-C459-9BE403139B45}"/>
          </ac:picMkLst>
        </pc:picChg>
        <pc:picChg chg="add del">
          <ac:chgData name="Stan Cox" userId="9376f276357bfffd" providerId="LiveId" clId="{32087DD7-4752-436F-9A13-AE4E5DEC42CD}" dt="2024-11-16T04:36:24.161" v="202"/>
          <ac:picMkLst>
            <pc:docMk/>
            <pc:sldMk cId="2128749268" sldId="257"/>
            <ac:picMk id="14" creationId="{9280387F-1B53-88C2-1C5E-9AF5CB678FE6}"/>
          </ac:picMkLst>
        </pc:picChg>
      </pc:sldChg>
      <pc:sldChg chg="modNotesTx">
        <pc:chgData name="Stan Cox" userId="9376f276357bfffd" providerId="LiveId" clId="{32087DD7-4752-436F-9A13-AE4E5DEC42CD}" dt="2024-11-16T04:31:08.908" v="11" actId="207"/>
        <pc:sldMkLst>
          <pc:docMk/>
          <pc:sldMk cId="3717157800" sldId="258"/>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77E9E55-BBF3-07B4-B0D7-91FFF2B2B434}"/>
              </a:ext>
            </a:extLst>
          </p:cNvPr>
          <p:cNvSpPr>
            <a:spLocks noGrp="1"/>
          </p:cNvSpPr>
          <p:nvPr>
            <p:ph type="hdr" sz="quarter"/>
          </p:nvPr>
        </p:nvSpPr>
        <p:spPr>
          <a:xfrm>
            <a:off x="0" y="0"/>
            <a:ext cx="3429000" cy="901700"/>
          </a:xfrm>
          <a:prstGeom prst="rect">
            <a:avLst/>
          </a:prstGeom>
        </p:spPr>
        <p:txBody>
          <a:bodyPr vert="horz" lIns="91435" tIns="45718" rIns="91435" bIns="45718" rtlCol="0"/>
          <a:lstStyle>
            <a:lvl1pPr algn="l">
              <a:defRPr sz="1200"/>
            </a:lvl1pPr>
          </a:lstStyle>
          <a:p>
            <a:r>
              <a:rPr lang="en-US" sz="1800" dirty="0">
                <a:latin typeface="Tabarra Shadow" panose="020B0503040000020003" pitchFamily="34" charset="0"/>
              </a:rPr>
              <a:t>WHEN ADVERSITY HITS</a:t>
            </a:r>
          </a:p>
          <a:p>
            <a:r>
              <a:rPr lang="en-US" dirty="0"/>
              <a:t>Lamentations 3:19-33</a:t>
            </a:r>
          </a:p>
        </p:txBody>
      </p:sp>
      <p:sp>
        <p:nvSpPr>
          <p:cNvPr id="3" name="Date Placeholder 2">
            <a:extLst>
              <a:ext uri="{FF2B5EF4-FFF2-40B4-BE49-F238E27FC236}">
                <a16:creationId xmlns:a16="http://schemas.microsoft.com/office/drawing/2014/main" id="{F1E09658-0006-7F6E-0F18-71E6235068C5}"/>
              </a:ext>
            </a:extLst>
          </p:cNvPr>
          <p:cNvSpPr>
            <a:spLocks noGrp="1"/>
          </p:cNvSpPr>
          <p:nvPr>
            <p:ph type="dt" sz="quarter" idx="1"/>
          </p:nvPr>
        </p:nvSpPr>
        <p:spPr>
          <a:xfrm>
            <a:off x="3884613" y="0"/>
            <a:ext cx="2971800" cy="458788"/>
          </a:xfrm>
          <a:prstGeom prst="rect">
            <a:avLst/>
          </a:prstGeom>
        </p:spPr>
        <p:txBody>
          <a:bodyPr vert="horz" lIns="91435" tIns="45718" rIns="91435" bIns="45718" rtlCol="0"/>
          <a:lstStyle>
            <a:lvl1pPr algn="r">
              <a:defRPr sz="1200"/>
            </a:lvl1pPr>
          </a:lstStyle>
          <a:p>
            <a:r>
              <a:rPr lang="en-US" dirty="0"/>
              <a:t>November 17, 2024 @ 11am</a:t>
            </a:r>
          </a:p>
        </p:txBody>
      </p:sp>
      <p:sp>
        <p:nvSpPr>
          <p:cNvPr id="4" name="Footer Placeholder 3">
            <a:extLst>
              <a:ext uri="{FF2B5EF4-FFF2-40B4-BE49-F238E27FC236}">
                <a16:creationId xmlns:a16="http://schemas.microsoft.com/office/drawing/2014/main" id="{461D5311-D3C6-723E-277B-49E444262219}"/>
              </a:ext>
            </a:extLst>
          </p:cNvPr>
          <p:cNvSpPr>
            <a:spLocks noGrp="1"/>
          </p:cNvSpPr>
          <p:nvPr>
            <p:ph type="ftr" sz="quarter" idx="2"/>
          </p:nvPr>
        </p:nvSpPr>
        <p:spPr>
          <a:xfrm>
            <a:off x="0" y="8685214"/>
            <a:ext cx="2971800" cy="458787"/>
          </a:xfrm>
          <a:prstGeom prst="rect">
            <a:avLst/>
          </a:prstGeom>
        </p:spPr>
        <p:txBody>
          <a:bodyPr vert="horz" lIns="91435" tIns="45718" rIns="91435" bIns="45718" rtlCol="0" anchor="b"/>
          <a:lstStyle>
            <a:lvl1pPr algn="l">
              <a:defRPr sz="1200"/>
            </a:lvl1pPr>
          </a:lstStyle>
          <a:p>
            <a:r>
              <a:rPr lang="en-US" dirty="0"/>
              <a:t>West Side church of Christ, Stan Cox</a:t>
            </a:r>
          </a:p>
        </p:txBody>
      </p:sp>
      <p:sp>
        <p:nvSpPr>
          <p:cNvPr id="5" name="Slide Number Placeholder 4">
            <a:extLst>
              <a:ext uri="{FF2B5EF4-FFF2-40B4-BE49-F238E27FC236}">
                <a16:creationId xmlns:a16="http://schemas.microsoft.com/office/drawing/2014/main" id="{5CE1F4C5-93EF-1630-81A1-ADC1F3EE2395}"/>
              </a:ext>
            </a:extLst>
          </p:cNvPr>
          <p:cNvSpPr>
            <a:spLocks noGrp="1"/>
          </p:cNvSpPr>
          <p:nvPr>
            <p:ph type="sldNum" sz="quarter" idx="3"/>
          </p:nvPr>
        </p:nvSpPr>
        <p:spPr>
          <a:xfrm>
            <a:off x="3884613" y="8685214"/>
            <a:ext cx="2971800" cy="458787"/>
          </a:xfrm>
          <a:prstGeom prst="rect">
            <a:avLst/>
          </a:prstGeom>
        </p:spPr>
        <p:txBody>
          <a:bodyPr vert="horz" lIns="91435" tIns="45718" rIns="91435" bIns="45718" rtlCol="0" anchor="b"/>
          <a:lstStyle>
            <a:lvl1pPr algn="r">
              <a:defRPr sz="1200"/>
            </a:lvl1pPr>
          </a:lstStyle>
          <a:p>
            <a:r>
              <a:rPr lang="en-US" dirty="0"/>
              <a:t>  soundteaching.org  </a:t>
            </a:r>
          </a:p>
        </p:txBody>
      </p:sp>
    </p:spTree>
    <p:extLst>
      <p:ext uri="{BB962C8B-B14F-4D97-AF65-F5344CB8AC3E}">
        <p14:creationId xmlns:p14="http://schemas.microsoft.com/office/powerpoint/2010/main" val="3795880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35" tIns="45718" rIns="91435" bIns="45718"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35" tIns="45718" rIns="91435" bIns="45718" rtlCol="0"/>
          <a:lstStyle>
            <a:lvl1pPr algn="r">
              <a:defRPr sz="1200"/>
            </a:lvl1pPr>
          </a:lstStyle>
          <a:p>
            <a:fld id="{47467953-26EF-4360-AF71-F08A5ED4707E}" type="datetimeFigureOut">
              <a:rPr lang="en-US" smtClean="0"/>
              <a:t>11/15/2024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35" tIns="45718" rIns="91435" bIns="45718"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35" tIns="45718" rIns="91435" bIns="4571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4"/>
            <a:ext cx="2971800" cy="458787"/>
          </a:xfrm>
          <a:prstGeom prst="rect">
            <a:avLst/>
          </a:prstGeom>
        </p:spPr>
        <p:txBody>
          <a:bodyPr vert="horz" lIns="91435" tIns="45718" rIns="91435" bIns="45718"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4"/>
            <a:ext cx="2971800" cy="458787"/>
          </a:xfrm>
          <a:prstGeom prst="rect">
            <a:avLst/>
          </a:prstGeom>
        </p:spPr>
        <p:txBody>
          <a:bodyPr vert="horz" lIns="91435" tIns="45718" rIns="91435" bIns="45718" rtlCol="0" anchor="b"/>
          <a:lstStyle>
            <a:lvl1pPr algn="r">
              <a:defRPr sz="1200"/>
            </a:lvl1pPr>
          </a:lstStyle>
          <a:p>
            <a:fld id="{2FD15560-DD85-4025-BE40-64CC7FA538F8}" type="slidenum">
              <a:rPr lang="en-US" smtClean="0"/>
              <a:t>‹#›</a:t>
            </a:fld>
            <a:endParaRPr lang="en-US"/>
          </a:p>
        </p:txBody>
      </p:sp>
    </p:spTree>
    <p:extLst>
      <p:ext uri="{BB962C8B-B14F-4D97-AF65-F5344CB8AC3E}">
        <p14:creationId xmlns:p14="http://schemas.microsoft.com/office/powerpoint/2010/main" val="11489259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a:t>WHEN ADVERSITY HITS</a:t>
            </a:r>
          </a:p>
          <a:p>
            <a:pPr algn="ctr"/>
            <a:r>
              <a:rPr lang="en-US" dirty="0"/>
              <a:t>Lamentations 3:19-33</a:t>
            </a:r>
          </a:p>
          <a:p>
            <a:endParaRPr lang="en-US" dirty="0"/>
          </a:p>
          <a:p>
            <a:r>
              <a:rPr lang="en-US" b="1" dirty="0"/>
              <a:t>INTRODUCTION:</a:t>
            </a:r>
            <a:endParaRPr lang="en-US" dirty="0"/>
          </a:p>
          <a:p>
            <a:pPr>
              <a:buSzPts val="2200"/>
              <a:buFont typeface="Symbol" panose="05050102010706020507" pitchFamily="18" charset="2"/>
              <a:buChar char="·"/>
            </a:pPr>
            <a:r>
              <a:rPr lang="en-US" b="1" dirty="0"/>
              <a:t>The book of Lamentations (no attribution in the book, but traditionally though to be written by Jeremiah) is a series of laments regarding the destruction of the city of Jerusalem at the hands of the Babylonians</a:t>
            </a:r>
          </a:p>
          <a:p>
            <a:pPr lvl="2">
              <a:buSzPts val="2200"/>
              <a:buFont typeface="Symbol" panose="05050102010706020507" pitchFamily="18" charset="2"/>
              <a:buChar char="·"/>
            </a:pPr>
            <a:r>
              <a:rPr lang="en-US" dirty="0"/>
              <a:t>It was a time of despair that the author felt deeply</a:t>
            </a:r>
          </a:p>
          <a:p>
            <a:r>
              <a:rPr lang="en-US" b="1" dirty="0"/>
              <a:t>Lamentations 1:12</a:t>
            </a:r>
            <a:r>
              <a:rPr lang="en-US" dirty="0"/>
              <a:t>  </a:t>
            </a:r>
            <a:r>
              <a:rPr lang="en-US" i="1" dirty="0"/>
              <a:t>"Is it nothing to you, all you who pass by? Behold and see If there is any sorrow like my sorrow, which has been brought on me, which the LORD has inflicted In the day of His fierce anger.</a:t>
            </a:r>
            <a:endParaRPr lang="en-US" dirty="0"/>
          </a:p>
          <a:p>
            <a:pPr lvl="2">
              <a:buSzPts val="2200"/>
              <a:buFont typeface="Symbol" panose="05050102010706020507" pitchFamily="18" charset="2"/>
              <a:buChar char="·"/>
            </a:pPr>
            <a:r>
              <a:rPr lang="en-US" dirty="0"/>
              <a:t>Yet, despite the despair there was an air of hope in the author</a:t>
            </a:r>
          </a:p>
          <a:p>
            <a:r>
              <a:rPr lang="en-US" b="1" dirty="0"/>
              <a:t>Lamentations 3:25-29</a:t>
            </a:r>
            <a:r>
              <a:rPr lang="en-US" i="1" dirty="0"/>
              <a:t>  The LORD is good to those who wait for Him, To the soul who seeks Him.  (26)  It is good that one should hope and wait quietly For the salvation of the LORD.  (27)  It is good for a man to bear The yoke in his youth.  (28)  Let him sit alone and keep silent, Because God has laid it on him;  (29)  Let him put his mouth in the dust—There may yet be hope.</a:t>
            </a:r>
            <a:endParaRPr lang="en-US" dirty="0"/>
          </a:p>
          <a:p>
            <a:pPr>
              <a:buSzPts val="2200"/>
              <a:buFont typeface="Symbol" panose="05050102010706020507" pitchFamily="18" charset="2"/>
              <a:buChar char="·"/>
            </a:pPr>
            <a:r>
              <a:rPr lang="en-US" b="1" dirty="0"/>
              <a:t>The book concerns a people being severely punished for their unfaithfulness</a:t>
            </a:r>
            <a:endParaRPr lang="en-US" dirty="0"/>
          </a:p>
          <a:p>
            <a:pPr>
              <a:buFont typeface="Symbol" panose="05050102010706020507" pitchFamily="18" charset="2"/>
              <a:buChar char="·"/>
            </a:pPr>
            <a:r>
              <a:rPr lang="en-US" dirty="0"/>
              <a:t>But, it provides for us a standard of facing adversity and turmoil with confidence in the mercy, compassion and faithfulness of God</a:t>
            </a:r>
          </a:p>
          <a:p>
            <a:pPr>
              <a:buFont typeface="Symbol" panose="05050102010706020507" pitchFamily="18" charset="2"/>
              <a:buChar char="·"/>
            </a:pPr>
            <a:r>
              <a:rPr lang="en-US" dirty="0"/>
              <a:t>There are things to remember whenever adversity hits us during our lives.</a:t>
            </a:r>
          </a:p>
          <a:p>
            <a:pPr lvl="3">
              <a:buFont typeface="Symbol" panose="05050102010706020507" pitchFamily="18" charset="2"/>
              <a:buChar char="·"/>
            </a:pPr>
            <a:r>
              <a:rPr lang="en-US" dirty="0"/>
              <a:t>Whether it is the consequence of sin, or the frailty of life lived under the sun.</a:t>
            </a:r>
          </a:p>
          <a:p>
            <a:pPr>
              <a:buFont typeface="Symbol" panose="05050102010706020507" pitchFamily="18" charset="2"/>
              <a:buChar char="·"/>
            </a:pPr>
            <a:r>
              <a:rPr lang="en-US" dirty="0"/>
              <a:t>Consider the five following points, taken from Lamentations 3</a:t>
            </a:r>
          </a:p>
        </p:txBody>
      </p:sp>
      <p:sp>
        <p:nvSpPr>
          <p:cNvPr id="4" name="Slide Number Placeholder 3"/>
          <p:cNvSpPr>
            <a:spLocks noGrp="1"/>
          </p:cNvSpPr>
          <p:nvPr>
            <p:ph type="sldNum" sz="quarter" idx="5"/>
          </p:nvPr>
        </p:nvSpPr>
        <p:spPr/>
        <p:txBody>
          <a:bodyPr/>
          <a:lstStyle/>
          <a:p>
            <a:fld id="{2FD15560-DD85-4025-BE40-64CC7FA538F8}" type="slidenum">
              <a:rPr lang="en-US" smtClean="0"/>
              <a:t>1</a:t>
            </a:fld>
            <a:endParaRPr lang="en-US"/>
          </a:p>
        </p:txBody>
      </p:sp>
    </p:spTree>
    <p:extLst>
      <p:ext uri="{BB962C8B-B14F-4D97-AF65-F5344CB8AC3E}">
        <p14:creationId xmlns:p14="http://schemas.microsoft.com/office/powerpoint/2010/main" val="13609375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DISCUSSION:</a:t>
            </a:r>
            <a:endParaRPr lang="en-US" dirty="0"/>
          </a:p>
          <a:p>
            <a:pPr>
              <a:buSzPts val="2200"/>
              <a:buFont typeface="Symbol" panose="05050102010706020507" pitchFamily="18" charset="2"/>
              <a:buChar char="·"/>
            </a:pPr>
            <a:r>
              <a:rPr lang="en-US" b="1" dirty="0"/>
              <a:t>Cast your care upon the Lord</a:t>
            </a:r>
            <a:endParaRPr lang="en-US" dirty="0"/>
          </a:p>
          <a:p>
            <a:r>
              <a:rPr lang="en-US" b="1" dirty="0"/>
              <a:t>Lamentations 3:19-21</a:t>
            </a:r>
            <a:r>
              <a:rPr lang="en-US" i="1" dirty="0"/>
              <a:t>  Remember my affliction and roaming, The wormwood and the gall.  (20)  My soul still remembers And sinks within me.  (21)  This I recall to my mind, Therefore I have hope.</a:t>
            </a:r>
            <a:endParaRPr lang="en-US" dirty="0"/>
          </a:p>
          <a:p>
            <a:pPr lvl="2">
              <a:buSzPts val="2200"/>
              <a:buFont typeface="Symbol" panose="05050102010706020507" pitchFamily="18" charset="2"/>
              <a:buChar char="·"/>
            </a:pPr>
            <a:r>
              <a:rPr lang="en-US" dirty="0"/>
              <a:t>The text of lamentation consists of the reflections of the author (first person) upon adversity.</a:t>
            </a:r>
          </a:p>
          <a:p>
            <a:pPr lvl="3">
              <a:buFont typeface="Symbol" panose="05050102010706020507" pitchFamily="18" charset="2"/>
              <a:buChar char="·"/>
            </a:pPr>
            <a:r>
              <a:rPr lang="en-US" dirty="0"/>
              <a:t>Here he reaches out with a positive request. For God to do something to help him.</a:t>
            </a:r>
          </a:p>
          <a:p>
            <a:pPr lvl="4">
              <a:buFont typeface="Symbol" panose="05050102010706020507" pitchFamily="18" charset="2"/>
              <a:buChar char="·"/>
            </a:pPr>
            <a:r>
              <a:rPr lang="en-US" dirty="0"/>
              <a:t>wormwood (bitterness).  Gall (poison).</a:t>
            </a:r>
          </a:p>
          <a:p>
            <a:pPr lvl="2">
              <a:buFont typeface="Symbol" panose="05050102010706020507" pitchFamily="18" charset="2"/>
              <a:buChar char="·"/>
            </a:pPr>
            <a:r>
              <a:rPr lang="en-US" dirty="0"/>
              <a:t>Thinking about adversity can cause us to become despondent</a:t>
            </a:r>
          </a:p>
          <a:p>
            <a:pPr>
              <a:buFont typeface="Symbol" panose="05050102010706020507" pitchFamily="18" charset="2"/>
              <a:buChar char="·"/>
            </a:pPr>
            <a:r>
              <a:rPr lang="en-US" dirty="0"/>
              <a:t>But, honestly admitting your need for God to help leads to hope!</a:t>
            </a:r>
          </a:p>
          <a:p>
            <a:pPr lvl="3">
              <a:buFont typeface="Symbol" panose="05050102010706020507" pitchFamily="18" charset="2"/>
              <a:buChar char="·"/>
            </a:pPr>
            <a:r>
              <a:rPr lang="en-US" dirty="0"/>
              <a:t>If we are close to God, the turn to God is natural!</a:t>
            </a:r>
          </a:p>
          <a:p>
            <a:r>
              <a:rPr lang="en-US" b="1" dirty="0"/>
              <a:t>Psalms 42:1-2 </a:t>
            </a:r>
            <a:r>
              <a:rPr lang="en-US" i="1" dirty="0"/>
              <a:t> As the deer pants for the water brooks, So pants my soul for You, O God.  (2)  My soul thirsts for God, for the living God. When shall I come and appear before God?</a:t>
            </a:r>
            <a:endParaRPr lang="en-US" dirty="0"/>
          </a:p>
          <a:p>
            <a:pPr lvl="3">
              <a:buFont typeface="Symbol" panose="05050102010706020507" pitchFamily="18" charset="2"/>
              <a:buChar char="·"/>
            </a:pPr>
            <a:r>
              <a:rPr lang="en-US" dirty="0"/>
              <a:t>Even when God seems so far away, the devout man of God turns to Him!</a:t>
            </a:r>
          </a:p>
          <a:p>
            <a:r>
              <a:rPr lang="en-US" b="1" dirty="0"/>
              <a:t>Psalms 42:6-8</a:t>
            </a:r>
            <a:r>
              <a:rPr lang="en-US" i="1" dirty="0"/>
              <a:t>  O my God, my soul is cast down within me; Therefore I will remember You from the land of the Jordan, And from the heights of Hermon, From the Hill Mizar.  (7)  Deep calls unto deep at the noise of Your waterfalls; All Your waves and billows have gone over me.  (8)  The LORD will command His lovingkindness in the daytime, And in the night His song shall be with me—A prayer to the God of my life.</a:t>
            </a:r>
            <a:endParaRPr lang="en-US" dirty="0"/>
          </a:p>
          <a:p>
            <a:pPr lvl="3">
              <a:buFont typeface="Symbol" panose="05050102010706020507" pitchFamily="18" charset="2"/>
              <a:buChar char="·"/>
            </a:pPr>
            <a:r>
              <a:rPr lang="en-US" dirty="0"/>
              <a:t>Peter states it clearly and well</a:t>
            </a:r>
          </a:p>
          <a:p>
            <a:r>
              <a:rPr lang="en-US" b="1" dirty="0"/>
              <a:t>1 Peter 5:6-11  </a:t>
            </a:r>
            <a:r>
              <a:rPr lang="en-US" i="1" dirty="0"/>
              <a:t>Therefore humble yourselves under the mighty hand of God, that He may exalt you in due time,  (7)  casting all your care upon Him, for He cares for you.  (8)  Be sober, be vigilant; because your adversary the devil walks about like a roaring lion, seeking whom he may devour.  (9)  Resist him, steadfast in the faith, knowing that the same sufferings are experienced by your brotherhood in the world.  (10)  But may the God of all grace, who called us to His eternal glory by Christ Jesus, after you have suffered a while, perfect, establish, strengthen, and settle you.  (11)  To Him be the glory and the dominion forever and ever. Amen.</a:t>
            </a:r>
            <a:endParaRPr lang="en-US" dirty="0"/>
          </a:p>
          <a:p>
            <a:endParaRPr lang="en-US" dirty="0"/>
          </a:p>
          <a:p>
            <a:r>
              <a:rPr lang="en-US" b="1" dirty="0"/>
              <a:t>[CLICK HERE FOR NEXT POINT]</a:t>
            </a:r>
            <a:endParaRPr lang="en-US" dirty="0"/>
          </a:p>
          <a:p>
            <a:pPr>
              <a:buSzPts val="2200"/>
              <a:buFont typeface="Symbol" panose="05050102010706020507" pitchFamily="18" charset="2"/>
              <a:buChar char="·"/>
            </a:pPr>
            <a:r>
              <a:rPr lang="en-US" b="1" dirty="0"/>
              <a:t>Hope in the Lord</a:t>
            </a:r>
            <a:endParaRPr lang="en-US" dirty="0"/>
          </a:p>
          <a:p>
            <a:r>
              <a:rPr lang="en-US" b="1" dirty="0"/>
              <a:t>Lamentations 3:22-24  </a:t>
            </a:r>
            <a:r>
              <a:rPr lang="en-US" i="1" dirty="0"/>
              <a:t>Through the LORD's mercies we are not consumed, Because His compassions fail not.  (23)  They are new every morning; Great is Your faithfulness.  (24)  "The LORD is my portion," says my soul, "Therefore I hope in Him!"</a:t>
            </a:r>
            <a:endParaRPr lang="en-US" dirty="0"/>
          </a:p>
          <a:p>
            <a:pPr>
              <a:buSzPts val="2200"/>
              <a:buFont typeface="Symbol" panose="05050102010706020507" pitchFamily="18" charset="2"/>
              <a:buChar char="·"/>
            </a:pPr>
            <a:r>
              <a:rPr lang="en-US" dirty="0"/>
              <a:t>An extension of the preceding verse, showing the reason for our hope</a:t>
            </a:r>
          </a:p>
          <a:p>
            <a:pPr lvl="3">
              <a:buFont typeface="Symbol" panose="05050102010706020507" pitchFamily="18" charset="2"/>
              <a:buChar char="·"/>
            </a:pPr>
            <a:r>
              <a:rPr lang="en-US" dirty="0"/>
              <a:t>Casting our cares upon Him brings hope because of who He is!</a:t>
            </a:r>
          </a:p>
          <a:p>
            <a:pPr lvl="3">
              <a:buFont typeface="Symbol" panose="05050102010706020507" pitchFamily="18" charset="2"/>
              <a:buChar char="·"/>
            </a:pPr>
            <a:r>
              <a:rPr lang="en-US" dirty="0"/>
              <a:t>God's compassion (22). The word is one indicating how a mother cherishes her unborn child.  Such a wonderful picture!</a:t>
            </a:r>
          </a:p>
          <a:p>
            <a:pPr lvl="3">
              <a:buFont typeface="Symbol" panose="05050102010706020507" pitchFamily="18" charset="2"/>
              <a:buChar char="·"/>
            </a:pPr>
            <a:r>
              <a:rPr lang="en-US" dirty="0"/>
              <a:t>While we have one eye on our own miseries, the faithful child of God keeps the other eye on God's mercy!</a:t>
            </a:r>
          </a:p>
          <a:p>
            <a:pPr>
              <a:buFont typeface="Symbol" panose="05050102010706020507" pitchFamily="18" charset="2"/>
              <a:buChar char="·"/>
            </a:pPr>
            <a:r>
              <a:rPr lang="en-US" dirty="0"/>
              <a:t>The Psalmist came to this understanding</a:t>
            </a:r>
          </a:p>
          <a:p>
            <a:r>
              <a:rPr lang="en-US" b="1" dirty="0"/>
              <a:t>Psalms 73:25-28</a:t>
            </a:r>
            <a:r>
              <a:rPr lang="en-US" i="1" dirty="0"/>
              <a:t>  Whom have I in heaven but You? And there is none upon earth that I desire besides You.  (26)  My flesh and my heart fail; But God is the strength of my heart and my portion forever.  (27)  For indeed, those who are far from You shall perish; You have destroyed all those who desert You for harlotry.  (28)  But it is good for me to draw near to God; I have put my trust in the Lord GOD, That I may declare all Your works.</a:t>
            </a:r>
            <a:endParaRPr lang="en-US" dirty="0"/>
          </a:p>
          <a:p>
            <a:pPr lvl="3">
              <a:buFont typeface="Symbol" panose="05050102010706020507" pitchFamily="18" charset="2"/>
              <a:buChar char="·"/>
            </a:pPr>
            <a:r>
              <a:rPr lang="en-US" dirty="0"/>
              <a:t>We come to know God more intimately because of our suffering and despair!</a:t>
            </a:r>
          </a:p>
          <a:p>
            <a:r>
              <a:rPr lang="en-US" b="1" dirty="0"/>
              <a:t>2 Corinthians 12:7-10 [Paul as an example]</a:t>
            </a:r>
            <a:r>
              <a:rPr lang="en-US" i="1" dirty="0"/>
              <a:t> And lest I should be exalted above measure by the abundance of the revelations, a thorn in the flesh was given to me, a messenger of Satan to buffet me, lest I be exalted above measure.  (8)  Concerning this thing I pleaded with the Lord three times that it might depart from me.  (9)  And He said to me, </a:t>
            </a:r>
            <a:r>
              <a:rPr lang="en-US" b="1" i="1" dirty="0"/>
              <a:t>"My grace is sufficient for you, for My strength is made perfect in weakness."</a:t>
            </a:r>
            <a:r>
              <a:rPr lang="en-US" i="1" dirty="0"/>
              <a:t> Therefore most gladly I will rather boast in my infirmities, that the power of Christ may rest upon me.  (10)  Therefore I take pleasure in infirmities, in reproaches, in needs, in persecutions, in distresses, for Christ's sake. For when I am weak, then I am strong.</a:t>
            </a:r>
            <a:endParaRPr lang="en-US" dirty="0"/>
          </a:p>
          <a:p>
            <a:pPr lvl="3">
              <a:buFont typeface="Symbol" panose="05050102010706020507" pitchFamily="18" charset="2"/>
              <a:buChar char="·"/>
            </a:pPr>
            <a:r>
              <a:rPr lang="en-US" b="1" dirty="0"/>
              <a:t>Understand that the man who has everything has nothing more than the man who only has God!</a:t>
            </a:r>
          </a:p>
          <a:p>
            <a:endParaRPr lang="en-US" dirty="0"/>
          </a:p>
          <a:p>
            <a:r>
              <a:rPr lang="en-US" b="1" dirty="0"/>
              <a:t>[CLICK HERE FOR NEXT POINT]</a:t>
            </a:r>
          </a:p>
          <a:p>
            <a:pPr>
              <a:buFont typeface="Symbol" panose="05050102010706020507" pitchFamily="18" charset="2"/>
              <a:buChar char="·"/>
            </a:pPr>
            <a:r>
              <a:rPr lang="en-US" b="1" dirty="0"/>
              <a:t>Wait for the Lord</a:t>
            </a:r>
            <a:endParaRPr lang="en-US" dirty="0"/>
          </a:p>
          <a:p>
            <a:r>
              <a:rPr lang="en-US" b="1" dirty="0"/>
              <a:t>Lamentations 3:25-27  </a:t>
            </a:r>
            <a:r>
              <a:rPr lang="en-US" i="1" dirty="0"/>
              <a:t>The LORD is good to those who wait for Him, To the soul who seeks Him.  (26)  It is good that one should hope and wait quietly For the salvation of the LORD.  (27)  It is good for a man to bear The yoke in his youth.</a:t>
            </a:r>
            <a:endParaRPr lang="en-US" dirty="0"/>
          </a:p>
          <a:p>
            <a:pPr>
              <a:buFont typeface="Symbol" panose="05050102010706020507" pitchFamily="18" charset="2"/>
              <a:buChar char="·"/>
            </a:pPr>
            <a:r>
              <a:rPr lang="en-US" dirty="0"/>
              <a:t>These three verses each start with the word "good."  Understand, these are the things that are good to do while in pain or suffering</a:t>
            </a:r>
          </a:p>
          <a:p>
            <a:pPr lvl="3">
              <a:buFont typeface="Symbol" panose="05050102010706020507" pitchFamily="18" charset="2"/>
              <a:buChar char="·"/>
            </a:pPr>
            <a:r>
              <a:rPr lang="en-US" dirty="0"/>
              <a:t>It is good to </a:t>
            </a:r>
            <a:r>
              <a:rPr lang="en-US" b="1" dirty="0"/>
              <a:t>wait</a:t>
            </a:r>
            <a:r>
              <a:rPr lang="en-US" dirty="0"/>
              <a:t> on the Lord and </a:t>
            </a:r>
            <a:r>
              <a:rPr lang="en-US" b="1" dirty="0"/>
              <a:t>seek</a:t>
            </a:r>
            <a:r>
              <a:rPr lang="en-US" dirty="0"/>
              <a:t> Him (The two are intertwined).</a:t>
            </a:r>
          </a:p>
          <a:p>
            <a:pPr lvl="5">
              <a:buFont typeface="Symbol" panose="05050102010706020507" pitchFamily="18" charset="2"/>
              <a:buChar char="·"/>
            </a:pPr>
            <a:r>
              <a:rPr lang="en-US" dirty="0"/>
              <a:t>Not talking about moping or doubting.  Active faith in Him in His time.</a:t>
            </a:r>
          </a:p>
          <a:p>
            <a:pPr lvl="3">
              <a:buFont typeface="Symbol" panose="05050102010706020507" pitchFamily="18" charset="2"/>
              <a:buChar char="·"/>
            </a:pPr>
            <a:r>
              <a:rPr lang="en-US" dirty="0"/>
              <a:t>It is good to hope and wait quietly for the salvation of God</a:t>
            </a:r>
          </a:p>
          <a:p>
            <a:pPr lvl="5">
              <a:buFont typeface="Symbol" panose="05050102010706020507" pitchFamily="18" charset="2"/>
              <a:buChar char="·"/>
            </a:pPr>
            <a:r>
              <a:rPr lang="en-US" dirty="0"/>
              <a:t>This salvation is His desired outcome for us.  Ultimately, our spiritual salvation.</a:t>
            </a:r>
          </a:p>
          <a:p>
            <a:pPr>
              <a:buFont typeface="Symbol" panose="05050102010706020507" pitchFamily="18" charset="2"/>
              <a:buChar char="·"/>
            </a:pPr>
            <a:r>
              <a:rPr lang="en-US" dirty="0"/>
              <a:t>Quietness (not loud, grumbling, reluctant waiting.)</a:t>
            </a:r>
          </a:p>
          <a:p>
            <a:pPr lvl="3">
              <a:buFont typeface="Symbol" panose="05050102010706020507" pitchFamily="18" charset="2"/>
              <a:buChar char="·"/>
            </a:pPr>
            <a:r>
              <a:rPr lang="en-US" dirty="0"/>
              <a:t>It is good to bear the yoke of adversity!</a:t>
            </a:r>
          </a:p>
          <a:p>
            <a:pPr lvl="5">
              <a:buFont typeface="Symbol" panose="05050102010706020507" pitchFamily="18" charset="2"/>
              <a:buChar char="·"/>
            </a:pPr>
            <a:r>
              <a:rPr lang="en-US" dirty="0"/>
              <a:t>Believe it or not, such things strengthen and grow our faith</a:t>
            </a:r>
          </a:p>
          <a:p>
            <a:r>
              <a:rPr lang="en-US" b="1" dirty="0"/>
              <a:t>James 1:2-5 </a:t>
            </a:r>
            <a:r>
              <a:rPr lang="en-US" i="1" dirty="0"/>
              <a:t> My brethren, count it all joy when you fall into various trials,  (3)  knowing that the testing of your faith produces patience.  (4)  But let patience have its perfect work, </a:t>
            </a:r>
            <a:r>
              <a:rPr lang="en-US" b="1" i="1" dirty="0"/>
              <a:t>that you may be perfect and complete, lacking nothing</a:t>
            </a:r>
            <a:r>
              <a:rPr lang="en-US" i="1" dirty="0"/>
              <a:t>.  (5)  If any of you lacks wisdom, let him ask of God, who gives to all liberally and without reproach, </a:t>
            </a:r>
            <a:r>
              <a:rPr lang="en-US" b="1" i="1" dirty="0"/>
              <a:t>and it will be given to him</a:t>
            </a:r>
            <a:r>
              <a:rPr lang="en-US" i="1" dirty="0"/>
              <a:t>.</a:t>
            </a:r>
            <a:endParaRPr lang="en-US" dirty="0"/>
          </a:p>
          <a:p>
            <a:pPr lvl="5">
              <a:buFont typeface="Symbol" panose="05050102010706020507" pitchFamily="18" charset="2"/>
              <a:buChar char="·"/>
            </a:pPr>
            <a:r>
              <a:rPr lang="en-US" dirty="0"/>
              <a:t>The result is well described by Isaiah</a:t>
            </a:r>
          </a:p>
          <a:p>
            <a:r>
              <a:rPr lang="en-US" b="1" dirty="0"/>
              <a:t>Isaiah 40:27-31 </a:t>
            </a:r>
            <a:r>
              <a:rPr lang="en-US" i="1" dirty="0"/>
              <a:t> Why do you say, O Jacob, And speak, O Israel: "My way is hidden from the LORD, And my just claim is passed over by my God"?  (28)  Have you not known? Have you not heard? The everlasting God, the LORD, The Creator of the ends of the earth, Neither faints nor is weary. His understanding is unsearchable.  (29)  He gives power to the weak, And to those who have no might He increases strength.  (30)  Even the youths shall faint and be weary, And the young men shall utterly fall,  (31)  But those who wait on the LORD Shall renew their strength; They shall mount up with wings like eagles, They shall run and not be weary, They shall walk and not faint.</a:t>
            </a:r>
            <a:endParaRPr lang="en-US" dirty="0"/>
          </a:p>
          <a:p>
            <a:pPr lvl="3"/>
            <a:endParaRPr lang="en-US" dirty="0"/>
          </a:p>
          <a:p>
            <a:r>
              <a:rPr lang="en-US" b="1" dirty="0"/>
              <a:t>[CLICK HERE FOR NEXT POINT]</a:t>
            </a:r>
            <a:endParaRPr lang="en-US" dirty="0"/>
          </a:p>
          <a:p>
            <a:pPr>
              <a:buFont typeface="Symbol" panose="05050102010706020507" pitchFamily="18" charset="2"/>
              <a:buChar char="·"/>
            </a:pPr>
            <a:r>
              <a:rPr lang="en-US" b="1" dirty="0"/>
              <a:t>Humble yourself before the Lord</a:t>
            </a:r>
            <a:endParaRPr lang="en-US" dirty="0"/>
          </a:p>
          <a:p>
            <a:r>
              <a:rPr lang="en-US" b="1" dirty="0"/>
              <a:t>Lamentations 3:28-30 </a:t>
            </a:r>
            <a:r>
              <a:rPr lang="en-US" i="1" dirty="0"/>
              <a:t> Let him sit alone and keep silent, Because God has laid it on him;  (29)  Let him put his mouth in the dust—There may yet be hope.  (30)  Let him give his cheek to the one who strikes him, And be full of reproach.</a:t>
            </a:r>
            <a:endParaRPr lang="en-US" dirty="0"/>
          </a:p>
          <a:p>
            <a:pPr lvl="1">
              <a:buFont typeface="Symbol" panose="05050102010706020507" pitchFamily="18" charset="2"/>
              <a:buChar char="·"/>
            </a:pPr>
            <a:r>
              <a:rPr lang="en-US" dirty="0"/>
              <a:t>This portion immediately references the rebellion of Judah, but is applicable to us as well, when our adversity is caused by our own sin.</a:t>
            </a:r>
          </a:p>
          <a:p>
            <a:pPr lvl="2">
              <a:buFont typeface="Symbol" panose="05050102010706020507" pitchFamily="18" charset="2"/>
              <a:buChar char="·"/>
            </a:pPr>
            <a:r>
              <a:rPr lang="en-US" dirty="0"/>
              <a:t>God does not want you to fight against what He has brought forth</a:t>
            </a:r>
          </a:p>
          <a:p>
            <a:pPr lvl="3">
              <a:buFont typeface="Symbol" panose="05050102010706020507" pitchFamily="18" charset="2"/>
              <a:buChar char="·"/>
            </a:pPr>
            <a:r>
              <a:rPr lang="en-US" dirty="0"/>
              <a:t>Whether it is His direct agency, or what he allows from Satan</a:t>
            </a:r>
          </a:p>
          <a:p>
            <a:pPr>
              <a:buFont typeface="Symbol" panose="05050102010706020507" pitchFamily="18" charset="2"/>
              <a:buChar char="·"/>
            </a:pPr>
            <a:r>
              <a:rPr lang="en-US" dirty="0"/>
              <a:t>God allowed Satan to test Job.</a:t>
            </a:r>
          </a:p>
          <a:p>
            <a:pPr>
              <a:buFont typeface="Symbol" panose="05050102010706020507" pitchFamily="18" charset="2"/>
              <a:buChar char="·"/>
            </a:pPr>
            <a:r>
              <a:rPr lang="en-US" dirty="0"/>
              <a:t>God allowed a Messenger of Satan to buffet Paul.</a:t>
            </a:r>
          </a:p>
          <a:p>
            <a:pPr>
              <a:buFont typeface="Symbol" panose="05050102010706020507" pitchFamily="18" charset="2"/>
              <a:buChar char="·"/>
            </a:pPr>
            <a:r>
              <a:rPr lang="en-US" dirty="0"/>
              <a:t>These things brough growth to men because of their character and acceptance of such pain.</a:t>
            </a:r>
          </a:p>
          <a:p>
            <a:pPr lvl="2">
              <a:buFont typeface="Symbol" panose="05050102010706020507" pitchFamily="18" charset="2"/>
              <a:buChar char="·"/>
            </a:pPr>
            <a:r>
              <a:rPr lang="en-US" dirty="0"/>
              <a:t>We are to lower ourselves to the dust in reverence and humility.</a:t>
            </a:r>
          </a:p>
          <a:p>
            <a:pPr lvl="3">
              <a:buFont typeface="Symbol" panose="05050102010706020507" pitchFamily="18" charset="2"/>
              <a:buChar char="·"/>
            </a:pPr>
            <a:r>
              <a:rPr lang="en-US" dirty="0"/>
              <a:t>Our hope is not </a:t>
            </a:r>
            <a:r>
              <a:rPr lang="en-US" b="1" dirty="0"/>
              <a:t>despite</a:t>
            </a:r>
            <a:r>
              <a:rPr lang="en-US" dirty="0"/>
              <a:t> Him, it is </a:t>
            </a:r>
            <a:r>
              <a:rPr lang="en-US" b="1" dirty="0"/>
              <a:t>because</a:t>
            </a:r>
            <a:r>
              <a:rPr lang="en-US" dirty="0"/>
              <a:t> of Him.</a:t>
            </a:r>
          </a:p>
          <a:p>
            <a:pPr lvl="2">
              <a:buFont typeface="Symbol" panose="05050102010706020507" pitchFamily="18" charset="2"/>
              <a:buChar char="·"/>
            </a:pPr>
            <a:r>
              <a:rPr lang="en-US" dirty="0"/>
              <a:t>We don't fight against such adversity, we yield to it.</a:t>
            </a:r>
          </a:p>
          <a:p>
            <a:pPr lvl="3">
              <a:buFont typeface="Symbol" panose="05050102010706020507" pitchFamily="18" charset="2"/>
              <a:buChar char="·"/>
            </a:pPr>
            <a:r>
              <a:rPr lang="en-US" dirty="0"/>
              <a:t>This humility is what brings forth needed response to God!</a:t>
            </a:r>
          </a:p>
          <a:p>
            <a:pPr lvl="2">
              <a:buFont typeface="Symbol" panose="05050102010706020507" pitchFamily="18" charset="2"/>
              <a:buChar char="·"/>
            </a:pPr>
            <a:r>
              <a:rPr lang="en-US" b="1" dirty="0"/>
              <a:t>Consider, it is not by resisting trials that we find victory in Jesus, but in the quiet and confident endurance of it.  (Remember the example of Jesus Himself, who learned obedience even to the death of the cross).</a:t>
            </a:r>
            <a:endParaRPr lang="en-US" dirty="0"/>
          </a:p>
          <a:p>
            <a:r>
              <a:rPr lang="en-US" b="1" dirty="0"/>
              <a:t>Matthew 26:36-39</a:t>
            </a:r>
            <a:r>
              <a:rPr lang="en-US" i="1" dirty="0"/>
              <a:t>  Then Jesus came with them to a place called Gethsemane, and said to the disciples, "Sit here while I go and pray over there."  (37)  And He took with Him Peter and the two sons of Zebedee, and He began to be sorrowful and deeply distressed.  (38)  Then He said to them, "My soul is exceedingly sorrowful, even to death. Stay here and watch with Me."  (39)  He went a little farther and fell on His face, and prayed, saying, "O My Father, if it is possible, let this cup pass from Me; nevertheless, not as I will, but as You will."</a:t>
            </a:r>
            <a:endParaRPr lang="en-US" dirty="0"/>
          </a:p>
          <a:p>
            <a:endParaRPr lang="en-US" dirty="0"/>
          </a:p>
          <a:p>
            <a:r>
              <a:rPr lang="en-US" b="1" dirty="0"/>
              <a:t>[CLICK HERE FOR FINAL POINT]</a:t>
            </a:r>
          </a:p>
          <a:p>
            <a:pPr>
              <a:buFont typeface="Symbol" panose="05050102010706020507" pitchFamily="18" charset="2"/>
              <a:buChar char="·"/>
            </a:pPr>
            <a:r>
              <a:rPr lang="en-US" b="1" dirty="0"/>
              <a:t>The Lord will lift you up</a:t>
            </a:r>
            <a:endParaRPr lang="en-US" dirty="0"/>
          </a:p>
          <a:p>
            <a:r>
              <a:rPr lang="en-US" b="1" dirty="0"/>
              <a:t>Lamentations 3:31-33 </a:t>
            </a:r>
            <a:r>
              <a:rPr lang="en-US" i="1" dirty="0"/>
              <a:t> For the Lord will not cast off forever.  (32)  Though He causes grief, Yet He will show compassion According to the multitude of His mercies.  (33)  For He does not afflict willingly, Nor grieve the children of men.</a:t>
            </a:r>
            <a:endParaRPr lang="en-US" dirty="0"/>
          </a:p>
          <a:p>
            <a:pPr lvl="2">
              <a:buFont typeface="Symbol" panose="05050102010706020507" pitchFamily="18" charset="2"/>
              <a:buChar char="·"/>
            </a:pPr>
            <a:r>
              <a:rPr lang="en-US" dirty="0"/>
              <a:t>Though you can't always see it, the adversity has an end!</a:t>
            </a:r>
          </a:p>
          <a:p>
            <a:pPr lvl="3">
              <a:buFont typeface="Symbol" panose="05050102010706020507" pitchFamily="18" charset="2"/>
              <a:buChar char="·"/>
            </a:pPr>
            <a:r>
              <a:rPr lang="en-US" dirty="0"/>
              <a:t>You can imagine the difficulties of Judah knowing this while in captivity.</a:t>
            </a:r>
          </a:p>
          <a:p>
            <a:pPr lvl="2">
              <a:buFont typeface="Symbol" panose="05050102010706020507" pitchFamily="18" charset="2"/>
              <a:buChar char="·"/>
            </a:pPr>
            <a:r>
              <a:rPr lang="en-US" dirty="0"/>
              <a:t>God's compassion always </a:t>
            </a:r>
            <a:r>
              <a:rPr lang="en-US" dirty="0" err="1"/>
              <a:t>outways</a:t>
            </a:r>
            <a:r>
              <a:rPr lang="en-US" dirty="0"/>
              <a:t> any temporary chastisement or other adversity!</a:t>
            </a:r>
          </a:p>
          <a:p>
            <a:pPr lvl="3">
              <a:buFont typeface="Symbol" panose="05050102010706020507" pitchFamily="18" charset="2"/>
              <a:buChar char="·"/>
            </a:pPr>
            <a:r>
              <a:rPr lang="en-US" dirty="0"/>
              <a:t>Job had his life and possession restored to him.</a:t>
            </a:r>
          </a:p>
          <a:p>
            <a:pPr lvl="3">
              <a:buFont typeface="Symbol" panose="05050102010706020507" pitchFamily="18" charset="2"/>
              <a:buChar char="·"/>
            </a:pPr>
            <a:r>
              <a:rPr lang="en-US" dirty="0"/>
              <a:t>Paul understood that death in prison was </a:t>
            </a:r>
            <a:r>
              <a:rPr lang="en-US" i="1" dirty="0"/>
              <a:t>"gain"</a:t>
            </a:r>
            <a:r>
              <a:rPr lang="en-US" dirty="0"/>
              <a:t> to him (Philippians 1:21).</a:t>
            </a:r>
          </a:p>
          <a:p>
            <a:pPr lvl="2">
              <a:buFont typeface="Symbol" panose="05050102010706020507" pitchFamily="18" charset="2"/>
              <a:buChar char="·"/>
            </a:pPr>
            <a:r>
              <a:rPr lang="en-US" dirty="0"/>
              <a:t>God is not capricious.  Our adversity brings growth and maturity.  God doesn't rejoice in our suffering.  Just like a parent gets no joy out of disciplining a child, only joy from the fruit in brings.</a:t>
            </a:r>
          </a:p>
          <a:p>
            <a:pPr lvl="2">
              <a:buFont typeface="Symbol" panose="05050102010706020507" pitchFamily="18" charset="2"/>
              <a:buChar char="·"/>
            </a:pPr>
            <a:r>
              <a:rPr lang="en-US" b="1" dirty="0"/>
              <a:t>God wants us in heaven.  Suffering helps bring that reality to bear!</a:t>
            </a:r>
            <a:endParaRPr lang="en-US" dirty="0"/>
          </a:p>
          <a:p>
            <a:r>
              <a:rPr lang="en-US" b="1" dirty="0"/>
              <a:t>Acts 14:21-22</a:t>
            </a:r>
            <a:r>
              <a:rPr lang="en-US" i="1" dirty="0"/>
              <a:t>  </a:t>
            </a:r>
            <a:r>
              <a:rPr lang="en-US" b="1" dirty="0"/>
              <a:t>[Paul and Barnabas word's after Paul was stoned]</a:t>
            </a:r>
            <a:r>
              <a:rPr lang="en-US" i="1" dirty="0"/>
              <a:t> And when they had preached the gospel to that city and made many disciples, they returned to Lystra, Iconium, and Antioch,  (22)  strengthening the souls of the disciples, exhorting them to continue in the faith, and saying, "</a:t>
            </a:r>
            <a:r>
              <a:rPr lang="en-US" b="1" i="1" dirty="0"/>
              <a:t>We must through many tribulations enter the kingdom of God</a:t>
            </a:r>
            <a:r>
              <a:rPr lang="en-US" i="1" dirty="0"/>
              <a:t>."</a:t>
            </a:r>
          </a:p>
          <a:p>
            <a:pPr lvl="4">
              <a:buSzPts val="2200"/>
              <a:buFont typeface="Symbol" panose="05050102010706020507" pitchFamily="18" charset="2"/>
              <a:buChar char="·"/>
            </a:pPr>
            <a:r>
              <a:rPr lang="en-US" dirty="0"/>
              <a:t>While suffering here, our view must be on heaven!</a:t>
            </a:r>
          </a:p>
          <a:p>
            <a:r>
              <a:rPr lang="en-US" b="1" dirty="0"/>
              <a:t>2 Corinthians 4:16-18</a:t>
            </a:r>
            <a:r>
              <a:rPr lang="en-US" i="1" dirty="0"/>
              <a:t>  Therefore we do not lose heart. Even though our outward man is perishing, yet the inward man is being renewed day by day.  (17)  For our light affliction, which is but for a moment, is working for us a far more exceeding and eternal weight of glory,  (18)  while we do not look at the things which are seen, but at the things which are not seen. For the things which are seen are temporary, but the things which are not seen are eternal.</a:t>
            </a:r>
            <a:endParaRPr lang="en-US" dirty="0"/>
          </a:p>
        </p:txBody>
      </p:sp>
      <p:sp>
        <p:nvSpPr>
          <p:cNvPr id="4" name="Slide Number Placeholder 3"/>
          <p:cNvSpPr>
            <a:spLocks noGrp="1"/>
          </p:cNvSpPr>
          <p:nvPr>
            <p:ph type="sldNum" sz="quarter" idx="5"/>
          </p:nvPr>
        </p:nvSpPr>
        <p:spPr/>
        <p:txBody>
          <a:bodyPr/>
          <a:lstStyle/>
          <a:p>
            <a:fld id="{2FD15560-DD85-4025-BE40-64CC7FA538F8}" type="slidenum">
              <a:rPr lang="en-US" smtClean="0"/>
              <a:t>2</a:t>
            </a:fld>
            <a:endParaRPr lang="en-US"/>
          </a:p>
        </p:txBody>
      </p:sp>
    </p:spTree>
    <p:extLst>
      <p:ext uri="{BB962C8B-B14F-4D97-AF65-F5344CB8AC3E}">
        <p14:creationId xmlns:p14="http://schemas.microsoft.com/office/powerpoint/2010/main" val="29393765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CONCLUSION:</a:t>
            </a:r>
          </a:p>
          <a:p>
            <a:pPr>
              <a:buSzPts val="2200"/>
              <a:buFont typeface="Symbol" panose="05050102010706020507" pitchFamily="18" charset="2"/>
              <a:buChar char="·"/>
            </a:pPr>
            <a:r>
              <a:rPr lang="en-US" b="1" dirty="0"/>
              <a:t>We need a plan to deal with adversity here in life</a:t>
            </a:r>
          </a:p>
          <a:p>
            <a:pPr>
              <a:buFont typeface="Symbol" panose="05050102010706020507" pitchFamily="18" charset="2"/>
              <a:buChar char="·"/>
            </a:pPr>
            <a:r>
              <a:rPr lang="en-US" dirty="0"/>
              <a:t>As He does in our text, God gives us many examples of how we ought to respond!</a:t>
            </a:r>
            <a:endParaRPr lang="en-US" b="1" dirty="0"/>
          </a:p>
          <a:p>
            <a:pPr>
              <a:buFont typeface="Symbol" panose="05050102010706020507" pitchFamily="18" charset="2"/>
              <a:buChar char="·"/>
            </a:pPr>
            <a:r>
              <a:rPr lang="en-US" b="1" dirty="0"/>
              <a:t>Remember, a relationship with God is always worth it in the end!</a:t>
            </a:r>
            <a:endParaRPr lang="en-US" dirty="0"/>
          </a:p>
        </p:txBody>
      </p:sp>
      <p:sp>
        <p:nvSpPr>
          <p:cNvPr id="4" name="Slide Number Placeholder 3"/>
          <p:cNvSpPr>
            <a:spLocks noGrp="1"/>
          </p:cNvSpPr>
          <p:nvPr>
            <p:ph type="sldNum" sz="quarter" idx="5"/>
          </p:nvPr>
        </p:nvSpPr>
        <p:spPr/>
        <p:txBody>
          <a:bodyPr/>
          <a:lstStyle/>
          <a:p>
            <a:fld id="{2FD15560-DD85-4025-BE40-64CC7FA538F8}" type="slidenum">
              <a:rPr lang="en-US" smtClean="0"/>
              <a:t>3</a:t>
            </a:fld>
            <a:endParaRPr lang="en-US"/>
          </a:p>
        </p:txBody>
      </p:sp>
    </p:spTree>
    <p:extLst>
      <p:ext uri="{BB962C8B-B14F-4D97-AF65-F5344CB8AC3E}">
        <p14:creationId xmlns:p14="http://schemas.microsoft.com/office/powerpoint/2010/main" val="4177669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65CDA-499C-722C-1C9B-54CA1DEF78A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9F0291D-C8F5-EB72-ECBF-396A6991D3F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A7AA4A1-A155-EF09-1289-00E6E1CA4511}"/>
              </a:ext>
            </a:extLst>
          </p:cNvPr>
          <p:cNvSpPr>
            <a:spLocks noGrp="1"/>
          </p:cNvSpPr>
          <p:nvPr>
            <p:ph type="dt" sz="half" idx="10"/>
          </p:nvPr>
        </p:nvSpPr>
        <p:spPr/>
        <p:txBody>
          <a:bodyPr/>
          <a:lstStyle/>
          <a:p>
            <a:fld id="{C07DB0AB-6355-4451-9D3B-9DBBF6293BFC}" type="datetimeFigureOut">
              <a:rPr lang="en-US" smtClean="0"/>
              <a:t>11/15/2024</a:t>
            </a:fld>
            <a:endParaRPr lang="en-US"/>
          </a:p>
        </p:txBody>
      </p:sp>
      <p:sp>
        <p:nvSpPr>
          <p:cNvPr id="5" name="Footer Placeholder 4">
            <a:extLst>
              <a:ext uri="{FF2B5EF4-FFF2-40B4-BE49-F238E27FC236}">
                <a16:creationId xmlns:a16="http://schemas.microsoft.com/office/drawing/2014/main" id="{952FDF69-427D-2D5C-8B61-FCDD69620B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A1865E-EBF7-B5BD-7B39-D0BA2435F91B}"/>
              </a:ext>
            </a:extLst>
          </p:cNvPr>
          <p:cNvSpPr>
            <a:spLocks noGrp="1"/>
          </p:cNvSpPr>
          <p:nvPr>
            <p:ph type="sldNum" sz="quarter" idx="12"/>
          </p:nvPr>
        </p:nvSpPr>
        <p:spPr/>
        <p:txBody>
          <a:bodyPr/>
          <a:lstStyle/>
          <a:p>
            <a:fld id="{864DA068-EECA-4033-AA28-78E8527C3EE2}" type="slidenum">
              <a:rPr lang="en-US" smtClean="0"/>
              <a:t>‹#›</a:t>
            </a:fld>
            <a:endParaRPr lang="en-US"/>
          </a:p>
        </p:txBody>
      </p:sp>
    </p:spTree>
    <p:extLst>
      <p:ext uri="{BB962C8B-B14F-4D97-AF65-F5344CB8AC3E}">
        <p14:creationId xmlns:p14="http://schemas.microsoft.com/office/powerpoint/2010/main" val="12474298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5FFFC-8E33-15C1-6513-9A780F36EBD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7C26E3A-FBAB-6A09-6D60-D1BD14C6585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3F0703-CA5C-23D3-5D89-6B508D2A7C65}"/>
              </a:ext>
            </a:extLst>
          </p:cNvPr>
          <p:cNvSpPr>
            <a:spLocks noGrp="1"/>
          </p:cNvSpPr>
          <p:nvPr>
            <p:ph type="dt" sz="half" idx="10"/>
          </p:nvPr>
        </p:nvSpPr>
        <p:spPr/>
        <p:txBody>
          <a:bodyPr/>
          <a:lstStyle/>
          <a:p>
            <a:fld id="{C07DB0AB-6355-4451-9D3B-9DBBF6293BFC}" type="datetimeFigureOut">
              <a:rPr lang="en-US" smtClean="0"/>
              <a:t>11/15/2024</a:t>
            </a:fld>
            <a:endParaRPr lang="en-US"/>
          </a:p>
        </p:txBody>
      </p:sp>
      <p:sp>
        <p:nvSpPr>
          <p:cNvPr id="5" name="Footer Placeholder 4">
            <a:extLst>
              <a:ext uri="{FF2B5EF4-FFF2-40B4-BE49-F238E27FC236}">
                <a16:creationId xmlns:a16="http://schemas.microsoft.com/office/drawing/2014/main" id="{42AA5586-554A-F3C1-3CA4-B5C2471242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32DEFB-D62D-8C01-C237-CC84136B8B38}"/>
              </a:ext>
            </a:extLst>
          </p:cNvPr>
          <p:cNvSpPr>
            <a:spLocks noGrp="1"/>
          </p:cNvSpPr>
          <p:nvPr>
            <p:ph type="sldNum" sz="quarter" idx="12"/>
          </p:nvPr>
        </p:nvSpPr>
        <p:spPr/>
        <p:txBody>
          <a:bodyPr/>
          <a:lstStyle/>
          <a:p>
            <a:fld id="{864DA068-EECA-4033-AA28-78E8527C3EE2}" type="slidenum">
              <a:rPr lang="en-US" smtClean="0"/>
              <a:t>‹#›</a:t>
            </a:fld>
            <a:endParaRPr lang="en-US"/>
          </a:p>
        </p:txBody>
      </p:sp>
    </p:spTree>
    <p:extLst>
      <p:ext uri="{BB962C8B-B14F-4D97-AF65-F5344CB8AC3E}">
        <p14:creationId xmlns:p14="http://schemas.microsoft.com/office/powerpoint/2010/main" val="11741821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22325FA-2F49-58A2-3D3A-9BEEEDFA7FC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C6EB1BB-BB9B-DD0D-24AA-E04676C81A9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243619-BDF8-7E6F-D687-DCE69CEE04E4}"/>
              </a:ext>
            </a:extLst>
          </p:cNvPr>
          <p:cNvSpPr>
            <a:spLocks noGrp="1"/>
          </p:cNvSpPr>
          <p:nvPr>
            <p:ph type="dt" sz="half" idx="10"/>
          </p:nvPr>
        </p:nvSpPr>
        <p:spPr/>
        <p:txBody>
          <a:bodyPr/>
          <a:lstStyle/>
          <a:p>
            <a:fld id="{C07DB0AB-6355-4451-9D3B-9DBBF6293BFC}" type="datetimeFigureOut">
              <a:rPr lang="en-US" smtClean="0"/>
              <a:t>11/15/2024</a:t>
            </a:fld>
            <a:endParaRPr lang="en-US"/>
          </a:p>
        </p:txBody>
      </p:sp>
      <p:sp>
        <p:nvSpPr>
          <p:cNvPr id="5" name="Footer Placeholder 4">
            <a:extLst>
              <a:ext uri="{FF2B5EF4-FFF2-40B4-BE49-F238E27FC236}">
                <a16:creationId xmlns:a16="http://schemas.microsoft.com/office/drawing/2014/main" id="{DEC5CEE2-3068-BE06-E701-D9B169AD6B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EFD07A-FCB8-2E32-1BD9-0B0245B21CD6}"/>
              </a:ext>
            </a:extLst>
          </p:cNvPr>
          <p:cNvSpPr>
            <a:spLocks noGrp="1"/>
          </p:cNvSpPr>
          <p:nvPr>
            <p:ph type="sldNum" sz="quarter" idx="12"/>
          </p:nvPr>
        </p:nvSpPr>
        <p:spPr/>
        <p:txBody>
          <a:bodyPr/>
          <a:lstStyle/>
          <a:p>
            <a:fld id="{864DA068-EECA-4033-AA28-78E8527C3EE2}" type="slidenum">
              <a:rPr lang="en-US" smtClean="0"/>
              <a:t>‹#›</a:t>
            </a:fld>
            <a:endParaRPr lang="en-US"/>
          </a:p>
        </p:txBody>
      </p:sp>
    </p:spTree>
    <p:extLst>
      <p:ext uri="{BB962C8B-B14F-4D97-AF65-F5344CB8AC3E}">
        <p14:creationId xmlns:p14="http://schemas.microsoft.com/office/powerpoint/2010/main" val="26718371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89F8B-8412-90C6-F956-2C925B0C44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DC89EAA-DED0-EF52-13F8-E07485688A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CEE5DB-5ABD-C003-32F2-4604DDE98A0E}"/>
              </a:ext>
            </a:extLst>
          </p:cNvPr>
          <p:cNvSpPr>
            <a:spLocks noGrp="1"/>
          </p:cNvSpPr>
          <p:nvPr>
            <p:ph type="dt" sz="half" idx="10"/>
          </p:nvPr>
        </p:nvSpPr>
        <p:spPr/>
        <p:txBody>
          <a:bodyPr/>
          <a:lstStyle/>
          <a:p>
            <a:fld id="{C07DB0AB-6355-4451-9D3B-9DBBF6293BFC}" type="datetimeFigureOut">
              <a:rPr lang="en-US" smtClean="0"/>
              <a:t>11/15/2024</a:t>
            </a:fld>
            <a:endParaRPr lang="en-US"/>
          </a:p>
        </p:txBody>
      </p:sp>
      <p:sp>
        <p:nvSpPr>
          <p:cNvPr id="5" name="Footer Placeholder 4">
            <a:extLst>
              <a:ext uri="{FF2B5EF4-FFF2-40B4-BE49-F238E27FC236}">
                <a16:creationId xmlns:a16="http://schemas.microsoft.com/office/drawing/2014/main" id="{EBAECFF4-8EC0-CEF0-7445-3B395961B3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BEF478-44E9-15F4-A8D7-BCA1D7C6DC3A}"/>
              </a:ext>
            </a:extLst>
          </p:cNvPr>
          <p:cNvSpPr>
            <a:spLocks noGrp="1"/>
          </p:cNvSpPr>
          <p:nvPr>
            <p:ph type="sldNum" sz="quarter" idx="12"/>
          </p:nvPr>
        </p:nvSpPr>
        <p:spPr/>
        <p:txBody>
          <a:bodyPr/>
          <a:lstStyle/>
          <a:p>
            <a:fld id="{864DA068-EECA-4033-AA28-78E8527C3EE2}" type="slidenum">
              <a:rPr lang="en-US" smtClean="0"/>
              <a:t>‹#›</a:t>
            </a:fld>
            <a:endParaRPr lang="en-US"/>
          </a:p>
        </p:txBody>
      </p:sp>
    </p:spTree>
    <p:extLst>
      <p:ext uri="{BB962C8B-B14F-4D97-AF65-F5344CB8AC3E}">
        <p14:creationId xmlns:p14="http://schemas.microsoft.com/office/powerpoint/2010/main" val="40144177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8B179-A1D4-0E7D-6D1C-0C2F0C249C5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D42D905-A4A5-3A5D-0605-9EAC0663BCF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0E846DE-FC42-1DD0-8EB9-757791ABF069}"/>
              </a:ext>
            </a:extLst>
          </p:cNvPr>
          <p:cNvSpPr>
            <a:spLocks noGrp="1"/>
          </p:cNvSpPr>
          <p:nvPr>
            <p:ph type="dt" sz="half" idx="10"/>
          </p:nvPr>
        </p:nvSpPr>
        <p:spPr/>
        <p:txBody>
          <a:bodyPr/>
          <a:lstStyle/>
          <a:p>
            <a:fld id="{C07DB0AB-6355-4451-9D3B-9DBBF6293BFC}" type="datetimeFigureOut">
              <a:rPr lang="en-US" smtClean="0"/>
              <a:t>11/15/2024</a:t>
            </a:fld>
            <a:endParaRPr lang="en-US"/>
          </a:p>
        </p:txBody>
      </p:sp>
      <p:sp>
        <p:nvSpPr>
          <p:cNvPr id="5" name="Footer Placeholder 4">
            <a:extLst>
              <a:ext uri="{FF2B5EF4-FFF2-40B4-BE49-F238E27FC236}">
                <a16:creationId xmlns:a16="http://schemas.microsoft.com/office/drawing/2014/main" id="{B6F68881-7CBE-E237-3A76-FDD5074918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C4A3F8-C1C2-5397-7462-30D27A3947C3}"/>
              </a:ext>
            </a:extLst>
          </p:cNvPr>
          <p:cNvSpPr>
            <a:spLocks noGrp="1"/>
          </p:cNvSpPr>
          <p:nvPr>
            <p:ph type="sldNum" sz="quarter" idx="12"/>
          </p:nvPr>
        </p:nvSpPr>
        <p:spPr/>
        <p:txBody>
          <a:bodyPr/>
          <a:lstStyle/>
          <a:p>
            <a:fld id="{864DA068-EECA-4033-AA28-78E8527C3EE2}" type="slidenum">
              <a:rPr lang="en-US" smtClean="0"/>
              <a:t>‹#›</a:t>
            </a:fld>
            <a:endParaRPr lang="en-US"/>
          </a:p>
        </p:txBody>
      </p:sp>
    </p:spTree>
    <p:extLst>
      <p:ext uri="{BB962C8B-B14F-4D97-AF65-F5344CB8AC3E}">
        <p14:creationId xmlns:p14="http://schemas.microsoft.com/office/powerpoint/2010/main" val="26163318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F8BAA-0459-FB18-ECF5-283176B2DDE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DD9418F-EDBB-9C21-CB7A-DBFE1C21D2D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25DA0B2-4543-2A80-C85D-B5E7ED74D8A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E329EE8-89BF-F0A7-5E6C-87EDC8CF8958}"/>
              </a:ext>
            </a:extLst>
          </p:cNvPr>
          <p:cNvSpPr>
            <a:spLocks noGrp="1"/>
          </p:cNvSpPr>
          <p:nvPr>
            <p:ph type="dt" sz="half" idx="10"/>
          </p:nvPr>
        </p:nvSpPr>
        <p:spPr/>
        <p:txBody>
          <a:bodyPr/>
          <a:lstStyle/>
          <a:p>
            <a:fld id="{C07DB0AB-6355-4451-9D3B-9DBBF6293BFC}" type="datetimeFigureOut">
              <a:rPr lang="en-US" smtClean="0"/>
              <a:t>11/15/2024</a:t>
            </a:fld>
            <a:endParaRPr lang="en-US"/>
          </a:p>
        </p:txBody>
      </p:sp>
      <p:sp>
        <p:nvSpPr>
          <p:cNvPr id="6" name="Footer Placeholder 5">
            <a:extLst>
              <a:ext uri="{FF2B5EF4-FFF2-40B4-BE49-F238E27FC236}">
                <a16:creationId xmlns:a16="http://schemas.microsoft.com/office/drawing/2014/main" id="{B0FDA4CD-3718-925C-F9DD-36E9A10FCA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54CD6E3-9D0C-FDB5-FC05-A889ADAC2597}"/>
              </a:ext>
            </a:extLst>
          </p:cNvPr>
          <p:cNvSpPr>
            <a:spLocks noGrp="1"/>
          </p:cNvSpPr>
          <p:nvPr>
            <p:ph type="sldNum" sz="quarter" idx="12"/>
          </p:nvPr>
        </p:nvSpPr>
        <p:spPr/>
        <p:txBody>
          <a:bodyPr/>
          <a:lstStyle/>
          <a:p>
            <a:fld id="{864DA068-EECA-4033-AA28-78E8527C3EE2}" type="slidenum">
              <a:rPr lang="en-US" smtClean="0"/>
              <a:t>‹#›</a:t>
            </a:fld>
            <a:endParaRPr lang="en-US"/>
          </a:p>
        </p:txBody>
      </p:sp>
    </p:spTree>
    <p:extLst>
      <p:ext uri="{BB962C8B-B14F-4D97-AF65-F5344CB8AC3E}">
        <p14:creationId xmlns:p14="http://schemas.microsoft.com/office/powerpoint/2010/main" val="24192139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90D11-3547-2399-E8EF-3E184B2732B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6D4AFA9-DDDB-48B3-D229-F7E43B47270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F460C62-7ED1-A399-776B-ADC98D4DBC8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CB5F638-EA66-EAD3-65C3-5264331A9A2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3974070-6670-5EE7-7976-C3772729149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A8E95C7-D0D4-A44A-75E0-284D2DE6403C}"/>
              </a:ext>
            </a:extLst>
          </p:cNvPr>
          <p:cNvSpPr>
            <a:spLocks noGrp="1"/>
          </p:cNvSpPr>
          <p:nvPr>
            <p:ph type="dt" sz="half" idx="10"/>
          </p:nvPr>
        </p:nvSpPr>
        <p:spPr/>
        <p:txBody>
          <a:bodyPr/>
          <a:lstStyle/>
          <a:p>
            <a:fld id="{C07DB0AB-6355-4451-9D3B-9DBBF6293BFC}" type="datetimeFigureOut">
              <a:rPr lang="en-US" smtClean="0"/>
              <a:t>11/15/2024</a:t>
            </a:fld>
            <a:endParaRPr lang="en-US"/>
          </a:p>
        </p:txBody>
      </p:sp>
      <p:sp>
        <p:nvSpPr>
          <p:cNvPr id="8" name="Footer Placeholder 7">
            <a:extLst>
              <a:ext uri="{FF2B5EF4-FFF2-40B4-BE49-F238E27FC236}">
                <a16:creationId xmlns:a16="http://schemas.microsoft.com/office/drawing/2014/main" id="{917DB7CA-969F-5006-6C57-4916F83AA7B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21BF82C-4F6C-F4BF-EE66-2FC6EBC38F86}"/>
              </a:ext>
            </a:extLst>
          </p:cNvPr>
          <p:cNvSpPr>
            <a:spLocks noGrp="1"/>
          </p:cNvSpPr>
          <p:nvPr>
            <p:ph type="sldNum" sz="quarter" idx="12"/>
          </p:nvPr>
        </p:nvSpPr>
        <p:spPr/>
        <p:txBody>
          <a:bodyPr/>
          <a:lstStyle/>
          <a:p>
            <a:fld id="{864DA068-EECA-4033-AA28-78E8527C3EE2}" type="slidenum">
              <a:rPr lang="en-US" smtClean="0"/>
              <a:t>‹#›</a:t>
            </a:fld>
            <a:endParaRPr lang="en-US"/>
          </a:p>
        </p:txBody>
      </p:sp>
    </p:spTree>
    <p:extLst>
      <p:ext uri="{BB962C8B-B14F-4D97-AF65-F5344CB8AC3E}">
        <p14:creationId xmlns:p14="http://schemas.microsoft.com/office/powerpoint/2010/main" val="21672460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82B74-741B-D9A0-5087-5DE275C3CC4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F48AE5C-98F7-BAC2-6286-08C0618E2B4A}"/>
              </a:ext>
            </a:extLst>
          </p:cNvPr>
          <p:cNvSpPr>
            <a:spLocks noGrp="1"/>
          </p:cNvSpPr>
          <p:nvPr>
            <p:ph type="dt" sz="half" idx="10"/>
          </p:nvPr>
        </p:nvSpPr>
        <p:spPr/>
        <p:txBody>
          <a:bodyPr/>
          <a:lstStyle/>
          <a:p>
            <a:fld id="{C07DB0AB-6355-4451-9D3B-9DBBF6293BFC}" type="datetimeFigureOut">
              <a:rPr lang="en-US" smtClean="0"/>
              <a:t>11/15/2024</a:t>
            </a:fld>
            <a:endParaRPr lang="en-US"/>
          </a:p>
        </p:txBody>
      </p:sp>
      <p:sp>
        <p:nvSpPr>
          <p:cNvPr id="4" name="Footer Placeholder 3">
            <a:extLst>
              <a:ext uri="{FF2B5EF4-FFF2-40B4-BE49-F238E27FC236}">
                <a16:creationId xmlns:a16="http://schemas.microsoft.com/office/drawing/2014/main" id="{4AA80EC1-FDB1-3521-35F8-AD25A6F2955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BB737DE-318A-361A-EF39-AAE833151EA0}"/>
              </a:ext>
            </a:extLst>
          </p:cNvPr>
          <p:cNvSpPr>
            <a:spLocks noGrp="1"/>
          </p:cNvSpPr>
          <p:nvPr>
            <p:ph type="sldNum" sz="quarter" idx="12"/>
          </p:nvPr>
        </p:nvSpPr>
        <p:spPr/>
        <p:txBody>
          <a:bodyPr/>
          <a:lstStyle/>
          <a:p>
            <a:fld id="{864DA068-EECA-4033-AA28-78E8527C3EE2}" type="slidenum">
              <a:rPr lang="en-US" smtClean="0"/>
              <a:t>‹#›</a:t>
            </a:fld>
            <a:endParaRPr lang="en-US"/>
          </a:p>
        </p:txBody>
      </p:sp>
    </p:spTree>
    <p:extLst>
      <p:ext uri="{BB962C8B-B14F-4D97-AF65-F5344CB8AC3E}">
        <p14:creationId xmlns:p14="http://schemas.microsoft.com/office/powerpoint/2010/main" val="17877592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F71B4C8-91DD-E054-7DB1-E7B1DDDCE555}"/>
              </a:ext>
            </a:extLst>
          </p:cNvPr>
          <p:cNvSpPr>
            <a:spLocks noGrp="1"/>
          </p:cNvSpPr>
          <p:nvPr>
            <p:ph type="dt" sz="half" idx="10"/>
          </p:nvPr>
        </p:nvSpPr>
        <p:spPr/>
        <p:txBody>
          <a:bodyPr/>
          <a:lstStyle/>
          <a:p>
            <a:fld id="{C07DB0AB-6355-4451-9D3B-9DBBF6293BFC}" type="datetimeFigureOut">
              <a:rPr lang="en-US" smtClean="0"/>
              <a:t>11/15/2024</a:t>
            </a:fld>
            <a:endParaRPr lang="en-US"/>
          </a:p>
        </p:txBody>
      </p:sp>
      <p:sp>
        <p:nvSpPr>
          <p:cNvPr id="3" name="Footer Placeholder 2">
            <a:extLst>
              <a:ext uri="{FF2B5EF4-FFF2-40B4-BE49-F238E27FC236}">
                <a16:creationId xmlns:a16="http://schemas.microsoft.com/office/drawing/2014/main" id="{D271C160-5C34-79FD-0C34-86CCC3B3EC0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0C99D4F-0397-C124-5682-C48B038590D9}"/>
              </a:ext>
            </a:extLst>
          </p:cNvPr>
          <p:cNvSpPr>
            <a:spLocks noGrp="1"/>
          </p:cNvSpPr>
          <p:nvPr>
            <p:ph type="sldNum" sz="quarter" idx="12"/>
          </p:nvPr>
        </p:nvSpPr>
        <p:spPr/>
        <p:txBody>
          <a:bodyPr/>
          <a:lstStyle/>
          <a:p>
            <a:fld id="{864DA068-EECA-4033-AA28-78E8527C3EE2}" type="slidenum">
              <a:rPr lang="en-US" smtClean="0"/>
              <a:t>‹#›</a:t>
            </a:fld>
            <a:endParaRPr lang="en-US"/>
          </a:p>
        </p:txBody>
      </p:sp>
    </p:spTree>
    <p:extLst>
      <p:ext uri="{BB962C8B-B14F-4D97-AF65-F5344CB8AC3E}">
        <p14:creationId xmlns:p14="http://schemas.microsoft.com/office/powerpoint/2010/main" val="20843972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45F127-6498-9963-6EB2-99C4378AEA2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4D3AC49-01CC-383E-DAD4-94A75ECC1AE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0CC6EDD-5DE7-3B8B-83DA-2B8F8A8104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7920CB5-4E6A-7570-F8F0-F62E2F75158C}"/>
              </a:ext>
            </a:extLst>
          </p:cNvPr>
          <p:cNvSpPr>
            <a:spLocks noGrp="1"/>
          </p:cNvSpPr>
          <p:nvPr>
            <p:ph type="dt" sz="half" idx="10"/>
          </p:nvPr>
        </p:nvSpPr>
        <p:spPr/>
        <p:txBody>
          <a:bodyPr/>
          <a:lstStyle/>
          <a:p>
            <a:fld id="{C07DB0AB-6355-4451-9D3B-9DBBF6293BFC}" type="datetimeFigureOut">
              <a:rPr lang="en-US" smtClean="0"/>
              <a:t>11/15/2024</a:t>
            </a:fld>
            <a:endParaRPr lang="en-US"/>
          </a:p>
        </p:txBody>
      </p:sp>
      <p:sp>
        <p:nvSpPr>
          <p:cNvPr id="6" name="Footer Placeholder 5">
            <a:extLst>
              <a:ext uri="{FF2B5EF4-FFF2-40B4-BE49-F238E27FC236}">
                <a16:creationId xmlns:a16="http://schemas.microsoft.com/office/drawing/2014/main" id="{5F984AB0-884A-0C6F-C86F-D171C3396E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9AB8AAC-92B6-683D-1E80-023993398EAD}"/>
              </a:ext>
            </a:extLst>
          </p:cNvPr>
          <p:cNvSpPr>
            <a:spLocks noGrp="1"/>
          </p:cNvSpPr>
          <p:nvPr>
            <p:ph type="sldNum" sz="quarter" idx="12"/>
          </p:nvPr>
        </p:nvSpPr>
        <p:spPr/>
        <p:txBody>
          <a:bodyPr/>
          <a:lstStyle/>
          <a:p>
            <a:fld id="{864DA068-EECA-4033-AA28-78E8527C3EE2}" type="slidenum">
              <a:rPr lang="en-US" smtClean="0"/>
              <a:t>‹#›</a:t>
            </a:fld>
            <a:endParaRPr lang="en-US"/>
          </a:p>
        </p:txBody>
      </p:sp>
    </p:spTree>
    <p:extLst>
      <p:ext uri="{BB962C8B-B14F-4D97-AF65-F5344CB8AC3E}">
        <p14:creationId xmlns:p14="http://schemas.microsoft.com/office/powerpoint/2010/main" val="40590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5B0158-D349-3363-9E3F-F4F92B727D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A7A7177-2D0C-6A58-4BC9-D4326DB860C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DBED0E6-8137-12A4-8B60-FDE5B03934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1B68B80-D0C9-2828-E474-775E6B18402D}"/>
              </a:ext>
            </a:extLst>
          </p:cNvPr>
          <p:cNvSpPr>
            <a:spLocks noGrp="1"/>
          </p:cNvSpPr>
          <p:nvPr>
            <p:ph type="dt" sz="half" idx="10"/>
          </p:nvPr>
        </p:nvSpPr>
        <p:spPr/>
        <p:txBody>
          <a:bodyPr/>
          <a:lstStyle/>
          <a:p>
            <a:fld id="{C07DB0AB-6355-4451-9D3B-9DBBF6293BFC}" type="datetimeFigureOut">
              <a:rPr lang="en-US" smtClean="0"/>
              <a:t>11/15/2024</a:t>
            </a:fld>
            <a:endParaRPr lang="en-US"/>
          </a:p>
        </p:txBody>
      </p:sp>
      <p:sp>
        <p:nvSpPr>
          <p:cNvPr id="6" name="Footer Placeholder 5">
            <a:extLst>
              <a:ext uri="{FF2B5EF4-FFF2-40B4-BE49-F238E27FC236}">
                <a16:creationId xmlns:a16="http://schemas.microsoft.com/office/drawing/2014/main" id="{105DEFEC-057A-1233-36FB-EA79B1C60DC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CC432C9-0C70-404B-6DBD-608430ECA47B}"/>
              </a:ext>
            </a:extLst>
          </p:cNvPr>
          <p:cNvSpPr>
            <a:spLocks noGrp="1"/>
          </p:cNvSpPr>
          <p:nvPr>
            <p:ph type="sldNum" sz="quarter" idx="12"/>
          </p:nvPr>
        </p:nvSpPr>
        <p:spPr/>
        <p:txBody>
          <a:bodyPr/>
          <a:lstStyle/>
          <a:p>
            <a:fld id="{864DA068-EECA-4033-AA28-78E8527C3EE2}" type="slidenum">
              <a:rPr lang="en-US" smtClean="0"/>
              <a:t>‹#›</a:t>
            </a:fld>
            <a:endParaRPr lang="en-US"/>
          </a:p>
        </p:txBody>
      </p:sp>
    </p:spTree>
    <p:extLst>
      <p:ext uri="{BB962C8B-B14F-4D97-AF65-F5344CB8AC3E}">
        <p14:creationId xmlns:p14="http://schemas.microsoft.com/office/powerpoint/2010/main" val="16173305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65C2304-AED0-38F0-1AB1-2A0527248DC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4F5BE0A-E40D-6818-A5B4-5A1F1EB9471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386168-8256-97B3-6210-B5BD75395D1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07DB0AB-6355-4451-9D3B-9DBBF6293BFC}" type="datetimeFigureOut">
              <a:rPr lang="en-US" smtClean="0"/>
              <a:t>11/15/2024</a:t>
            </a:fld>
            <a:endParaRPr lang="en-US"/>
          </a:p>
        </p:txBody>
      </p:sp>
      <p:sp>
        <p:nvSpPr>
          <p:cNvPr id="5" name="Footer Placeholder 4">
            <a:extLst>
              <a:ext uri="{FF2B5EF4-FFF2-40B4-BE49-F238E27FC236}">
                <a16:creationId xmlns:a16="http://schemas.microsoft.com/office/drawing/2014/main" id="{D8188258-F349-C04D-F8B5-69C84D34504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2F39E2C1-7B0E-E39A-F575-FC1160C58C7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64DA068-EECA-4033-AA28-78E8527C3EE2}" type="slidenum">
              <a:rPr lang="en-US" smtClean="0"/>
              <a:t>‹#›</a:t>
            </a:fld>
            <a:endParaRPr lang="en-US"/>
          </a:p>
        </p:txBody>
      </p:sp>
    </p:spTree>
    <p:extLst>
      <p:ext uri="{BB962C8B-B14F-4D97-AF65-F5344CB8AC3E}">
        <p14:creationId xmlns:p14="http://schemas.microsoft.com/office/powerpoint/2010/main" val="33933572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sign&#10;&#10;Description automatically generated">
            <a:extLst>
              <a:ext uri="{FF2B5EF4-FFF2-40B4-BE49-F238E27FC236}">
                <a16:creationId xmlns:a16="http://schemas.microsoft.com/office/drawing/2014/main" id="{64749012-FB95-0225-C59C-4E9A1C46C5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567241216"/>
      </p:ext>
    </p:extLst>
  </p:cSld>
  <p:clrMapOvr>
    <a:masterClrMapping/>
  </p:clrMapOvr>
  <mc:AlternateContent xmlns:mc="http://schemas.openxmlformats.org/markup-compatibility/2006">
    <mc:Choice xmlns:p14="http://schemas.microsoft.com/office/powerpoint/2010/main" Requires="p14">
      <p:transition spd="slow" p14:dur="1500">
        <p:wheel spokes="1"/>
      </p:transition>
    </mc:Choice>
    <mc:Fallback>
      <p:transition spd="slow">
        <p:wheel spokes="1"/>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paper&#10;&#10;Description automatically generated">
            <a:extLst>
              <a:ext uri="{FF2B5EF4-FFF2-40B4-BE49-F238E27FC236}">
                <a16:creationId xmlns:a16="http://schemas.microsoft.com/office/drawing/2014/main" id="{C09D72B6-108C-0EA2-C568-314ACFB1E0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descr="A close up of a tan surface&#10;&#10;Description automatically generated">
            <a:extLst>
              <a:ext uri="{FF2B5EF4-FFF2-40B4-BE49-F238E27FC236}">
                <a16:creationId xmlns:a16="http://schemas.microsoft.com/office/drawing/2014/main" id="{FFC0648D-CCB0-9E6C-56B5-14C8691C00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9510" y="1874017"/>
            <a:ext cx="4220863" cy="1523810"/>
          </a:xfrm>
          <a:prstGeom prst="rect">
            <a:avLst/>
          </a:prstGeom>
        </p:spPr>
      </p:pic>
      <p:pic>
        <p:nvPicPr>
          <p:cNvPr id="11" name="Picture 10" descr="A close up of a tan surface&#10;&#10;Description automatically generated">
            <a:extLst>
              <a:ext uri="{FF2B5EF4-FFF2-40B4-BE49-F238E27FC236}">
                <a16:creationId xmlns:a16="http://schemas.microsoft.com/office/drawing/2014/main" id="{23045598-B97C-2253-F7E8-1C16045B0F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2560" y="3429000"/>
            <a:ext cx="4897813" cy="1523810"/>
          </a:xfrm>
          <a:prstGeom prst="rect">
            <a:avLst/>
          </a:prstGeom>
        </p:spPr>
      </p:pic>
      <p:pic>
        <p:nvPicPr>
          <p:cNvPr id="12" name="Picture 11" descr="A close up of a tan surface&#10;&#10;Description automatically generated">
            <a:extLst>
              <a:ext uri="{FF2B5EF4-FFF2-40B4-BE49-F238E27FC236}">
                <a16:creationId xmlns:a16="http://schemas.microsoft.com/office/drawing/2014/main" id="{5D3D6780-C9D6-DCF5-9F34-F052073CEE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2560" y="4952810"/>
            <a:ext cx="4897813" cy="1523810"/>
          </a:xfrm>
          <a:prstGeom prst="rect">
            <a:avLst/>
          </a:prstGeom>
        </p:spPr>
      </p:pic>
      <p:pic>
        <p:nvPicPr>
          <p:cNvPr id="13" name="Picture 12" descr="A close up of a tan surface&#10;&#10;Description automatically generated">
            <a:extLst>
              <a:ext uri="{FF2B5EF4-FFF2-40B4-BE49-F238E27FC236}">
                <a16:creationId xmlns:a16="http://schemas.microsoft.com/office/drawing/2014/main" id="{52BF3554-5137-A6BE-C459-9BE403139B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31629" y="1905190"/>
            <a:ext cx="4308531" cy="2285714"/>
          </a:xfrm>
          <a:prstGeom prst="rect">
            <a:avLst/>
          </a:prstGeom>
        </p:spPr>
      </p:pic>
      <p:pic>
        <p:nvPicPr>
          <p:cNvPr id="14" name="Picture 13" descr="A close up of a tan surface&#10;&#10;Description automatically generated">
            <a:extLst>
              <a:ext uri="{FF2B5EF4-FFF2-40B4-BE49-F238E27FC236}">
                <a16:creationId xmlns:a16="http://schemas.microsoft.com/office/drawing/2014/main" id="{9280387F-1B53-88C2-1C5E-9AF5CB678F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03309" y="4190904"/>
            <a:ext cx="4308531" cy="1915255"/>
          </a:xfrm>
          <a:prstGeom prst="rect">
            <a:avLst/>
          </a:prstGeom>
        </p:spPr>
      </p:pic>
    </p:spTree>
    <p:extLst>
      <p:ext uri="{BB962C8B-B14F-4D97-AF65-F5344CB8AC3E}">
        <p14:creationId xmlns:p14="http://schemas.microsoft.com/office/powerpoint/2010/main" val="2128749268"/>
      </p:ext>
    </p:extLst>
  </p:cSld>
  <p:clrMapOvr>
    <a:masterClrMapping/>
  </p:clrMapOvr>
  <mc:AlternateContent xmlns:mc="http://schemas.openxmlformats.org/markup-compatibility/2006">
    <mc:Choice xmlns:p14="http://schemas.microsoft.com/office/powerpoint/2010/main" Requires="p14">
      <p:transition spd="slow" p14:dur="1500">
        <p:wheel spokes="1"/>
      </p:transition>
    </mc:Choice>
    <mc:Fallback>
      <p:transition spd="slow">
        <p:wheel spokes="1"/>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0"/>
                                  </p:stCondLst>
                                  <p:childTnLst>
                                    <p:animEffect transition="out" filter="fad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1"/>
                                        </p:tgtEl>
                                      </p:cBhvr>
                                    </p:animEffect>
                                    <p:set>
                                      <p:cBhvr>
                                        <p:cTn id="12" dur="1" fill="hold">
                                          <p:stCondLst>
                                            <p:cond delay="499"/>
                                          </p:stCondLst>
                                        </p:cTn>
                                        <p:tgtEl>
                                          <p:spTgt spid="1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2"/>
                                        </p:tgtEl>
                                      </p:cBhvr>
                                    </p:animEffect>
                                    <p:set>
                                      <p:cBhvr>
                                        <p:cTn id="17" dur="1" fill="hold">
                                          <p:stCondLst>
                                            <p:cond delay="499"/>
                                          </p:stCondLst>
                                        </p:cTn>
                                        <p:tgtEl>
                                          <p:spTgt spid="1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3"/>
                                        </p:tgtEl>
                                      </p:cBhvr>
                                    </p:animEffect>
                                    <p:set>
                                      <p:cBhvr>
                                        <p:cTn id="22" dur="1" fill="hold">
                                          <p:stCondLst>
                                            <p:cond delay="499"/>
                                          </p:stCondLst>
                                        </p:cTn>
                                        <p:tgtEl>
                                          <p:spTgt spid="1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14"/>
                                        </p:tgtEl>
                                      </p:cBhvr>
                                    </p:animEffect>
                                    <p:set>
                                      <p:cBhvr>
                                        <p:cTn id="27"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rown paper with text and a drawing of a person&#10;&#10;Description automatically generated">
            <a:extLst>
              <a:ext uri="{FF2B5EF4-FFF2-40B4-BE49-F238E27FC236}">
                <a16:creationId xmlns:a16="http://schemas.microsoft.com/office/drawing/2014/main" id="{E88B8EBD-5242-8A53-8D56-124596318E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17157800"/>
      </p:ext>
    </p:extLst>
  </p:cSld>
  <p:clrMapOvr>
    <a:masterClrMapping/>
  </p:clrMapOvr>
  <mc:AlternateContent xmlns:mc="http://schemas.openxmlformats.org/markup-compatibility/2006">
    <mc:Choice xmlns:p14="http://schemas.microsoft.com/office/powerpoint/2010/main" Requires="p14">
      <p:transition spd="slow" p14:dur="1500">
        <p:wheel spokes="1"/>
      </p:transition>
    </mc:Choice>
    <mc:Fallback>
      <p:transition spd="slow">
        <p:wheel spokes="1"/>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20</TotalTime>
  <Words>2379</Words>
  <Application>Microsoft Office PowerPoint</Application>
  <PresentationFormat>Widescreen</PresentationFormat>
  <Paragraphs>93</Paragraphs>
  <Slides>3</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vt:i4>
      </vt:variant>
    </vt:vector>
  </HeadingPairs>
  <TitlesOfParts>
    <vt:vector size="9" baseType="lpstr">
      <vt:lpstr>Aptos</vt:lpstr>
      <vt:lpstr>Aptos Display</vt:lpstr>
      <vt:lpstr>Arial</vt:lpstr>
      <vt:lpstr>Symbol</vt:lpstr>
      <vt:lpstr>Tabarra Shadow</vt:lpstr>
      <vt:lpstr>Office Theme</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Stan Cox</dc:creator>
  <cp:lastModifiedBy>Stan Cox</cp:lastModifiedBy>
  <cp:revision>1</cp:revision>
  <cp:lastPrinted>2024-11-16T04:35:57Z</cp:lastPrinted>
  <dcterms:created xsi:type="dcterms:W3CDTF">2024-11-16T04:16:08Z</dcterms:created>
  <dcterms:modified xsi:type="dcterms:W3CDTF">2024-11-16T04:36:27Z</dcterms:modified>
</cp:coreProperties>
</file>