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Mervale Script" panose="03060506000000020000" pitchFamily="66"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20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0598" autoAdjust="0"/>
  </p:normalViewPr>
  <p:slideViewPr>
    <p:cSldViewPr snapToGrid="0">
      <p:cViewPr varScale="1">
        <p:scale>
          <a:sx n="36" d="100"/>
          <a:sy n="36" d="100"/>
        </p:scale>
        <p:origin x="2405" y="34"/>
      </p:cViewPr>
      <p:guideLst/>
    </p:cSldViewPr>
  </p:slideViewPr>
  <p:notesTextViewPr>
    <p:cViewPr>
      <p:scale>
        <a:sx n="1" d="1"/>
        <a:sy n="1" d="1"/>
      </p:scale>
      <p:origin x="0" y="0"/>
    </p:cViewPr>
  </p:notesTextViewPr>
  <p:notesViewPr>
    <p:cSldViewPr snapToGrid="0">
      <p:cViewPr varScale="1">
        <p:scale>
          <a:sx n="63" d="100"/>
          <a:sy n="63" d="100"/>
        </p:scale>
        <p:origin x="1085"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C3DB14-3F95-472E-97AA-E7709D5AB540}"/>
              </a:ext>
            </a:extLst>
          </p:cNvPr>
          <p:cNvSpPr>
            <a:spLocks noGrp="1"/>
          </p:cNvSpPr>
          <p:nvPr>
            <p:ph type="hdr" sz="quarter"/>
          </p:nvPr>
        </p:nvSpPr>
        <p:spPr>
          <a:xfrm>
            <a:off x="0" y="0"/>
            <a:ext cx="3621024" cy="853440"/>
          </a:xfrm>
          <a:prstGeom prst="rect">
            <a:avLst/>
          </a:prstGeom>
        </p:spPr>
        <p:txBody>
          <a:bodyPr vert="horz" lIns="91440" tIns="45720" rIns="91440" bIns="45720" rtlCol="0"/>
          <a:lstStyle>
            <a:lvl1pPr algn="l">
              <a:defRPr sz="1200"/>
            </a:lvl1pPr>
          </a:lstStyle>
          <a:p>
            <a:r>
              <a:rPr lang="en-US" sz="2400" dirty="0">
                <a:latin typeface="Mervale Script" panose="03060506000000020000" pitchFamily="66" charset="0"/>
              </a:rPr>
              <a:t>“When I Consider Your Heavens”</a:t>
            </a:r>
          </a:p>
          <a:p>
            <a:r>
              <a:rPr lang="en-US" dirty="0"/>
              <a:t>Psalm 8</a:t>
            </a:r>
          </a:p>
        </p:txBody>
      </p:sp>
      <p:sp>
        <p:nvSpPr>
          <p:cNvPr id="3" name="Date Placeholder 2">
            <a:extLst>
              <a:ext uri="{FF2B5EF4-FFF2-40B4-BE49-F238E27FC236}">
                <a16:creationId xmlns:a16="http://schemas.microsoft.com/office/drawing/2014/main" id="{9D7DECE5-58C6-4D90-ADAA-F55CA638E0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October 7, 2018 am</a:t>
            </a:r>
          </a:p>
        </p:txBody>
      </p:sp>
      <p:sp>
        <p:nvSpPr>
          <p:cNvPr id="4" name="Footer Placeholder 3">
            <a:extLst>
              <a:ext uri="{FF2B5EF4-FFF2-40B4-BE49-F238E27FC236}">
                <a16:creationId xmlns:a16="http://schemas.microsoft.com/office/drawing/2014/main" id="{E952A145-7372-4BD0-9F70-5CD67D7B0F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BB24D3E5-2996-4F19-97F9-3683137CC8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9A4FC1C8-A2BF-4606-8FF7-923FF5444A1A}" type="slidenum">
              <a:rPr lang="en-US" smtClean="0"/>
              <a:t>‹#›</a:t>
            </a:fld>
            <a:endParaRPr lang="en-US" dirty="0"/>
          </a:p>
        </p:txBody>
      </p:sp>
    </p:spTree>
    <p:extLst>
      <p:ext uri="{BB962C8B-B14F-4D97-AF65-F5344CB8AC3E}">
        <p14:creationId xmlns:p14="http://schemas.microsoft.com/office/powerpoint/2010/main" val="1368848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57863-696A-41C3-AAD0-17505CD564F1}"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7D341-5DAD-43BA-B334-C59BDC7F445F}" type="slidenum">
              <a:rPr lang="en-US" smtClean="0"/>
              <a:t>‹#›</a:t>
            </a:fld>
            <a:endParaRPr lang="en-US"/>
          </a:p>
        </p:txBody>
      </p:sp>
    </p:spTree>
    <p:extLst>
      <p:ext uri="{BB962C8B-B14F-4D97-AF65-F5344CB8AC3E}">
        <p14:creationId xmlns:p14="http://schemas.microsoft.com/office/powerpoint/2010/main" val="1662395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 8</a:t>
            </a:r>
          </a:p>
          <a:p>
            <a:r>
              <a:rPr lang="en-US" i="1" dirty="0"/>
              <a:t>“O Lord, our Lord, How excellent is Your name in all the earth, Who have set Your glory above the heavens! </a:t>
            </a:r>
            <a:r>
              <a:rPr lang="en-US" i="1" baseline="30000" dirty="0"/>
              <a:t>2</a:t>
            </a:r>
            <a:r>
              <a:rPr lang="en-US" i="1" dirty="0"/>
              <a:t> Out of the mouth of babes and nursing infants you have ordained strength, because of Your enemies, that You may silence the enemy and the avenger. </a:t>
            </a:r>
            <a:r>
              <a:rPr lang="en-US" i="1" baseline="30000" dirty="0"/>
              <a:t>3</a:t>
            </a:r>
            <a:r>
              <a:rPr lang="en-US" i="1" dirty="0"/>
              <a:t> When I consider Your heavens, the work of Your fingers, the moon and the stars, which You have ordained, </a:t>
            </a:r>
            <a:r>
              <a:rPr lang="en-US" i="1" baseline="30000" dirty="0"/>
              <a:t>4</a:t>
            </a:r>
            <a:r>
              <a:rPr lang="en-US" i="1" dirty="0"/>
              <a:t> what is man that You are mindful of him, and the son of man that You visit him? </a:t>
            </a:r>
            <a:r>
              <a:rPr lang="en-US" i="1" baseline="30000" dirty="0"/>
              <a:t>5</a:t>
            </a:r>
            <a:r>
              <a:rPr lang="en-US" i="1" dirty="0"/>
              <a:t> For You have made him a little lower than the angels, and You have crowned him with glory and honor. </a:t>
            </a:r>
            <a:r>
              <a:rPr lang="en-US" i="1" baseline="30000" dirty="0"/>
              <a:t>6</a:t>
            </a:r>
            <a:r>
              <a:rPr lang="en-US" i="1" dirty="0"/>
              <a:t> You have made him to have dominion over the works of Your hands; You have put all things under his feet, </a:t>
            </a:r>
            <a:r>
              <a:rPr lang="en-US" i="1" baseline="30000" dirty="0"/>
              <a:t>7</a:t>
            </a:r>
            <a:r>
              <a:rPr lang="en-US" i="1" dirty="0"/>
              <a:t> all sheep and oxen—even the beasts of the field, </a:t>
            </a:r>
            <a:r>
              <a:rPr lang="en-US" i="1" baseline="30000" dirty="0"/>
              <a:t>8</a:t>
            </a:r>
            <a:r>
              <a:rPr lang="en-US" i="1" dirty="0"/>
              <a:t> the birds of the air, and the fish of the sea that pass through the paths of the seas. </a:t>
            </a:r>
            <a:r>
              <a:rPr lang="en-US" i="1" baseline="30000" dirty="0"/>
              <a:t>9</a:t>
            </a:r>
            <a:r>
              <a:rPr lang="en-US" i="1" dirty="0"/>
              <a:t> O Lord, our Lord, how excellent is Your name in all the earth!”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There is no mention of the sun in this text.  It seems probable that its inspiration was the night sky, as David looked up, and gloried in God’s creative work.</a:t>
            </a:r>
          </a:p>
          <a:p>
            <a:pPr marL="171450" indent="-171450">
              <a:buFont typeface="Arial" panose="020B0604020202020204" pitchFamily="34" charset="0"/>
              <a:buChar char="•"/>
            </a:pPr>
            <a:r>
              <a:rPr lang="en-US" i="0" dirty="0"/>
              <a:t>This Psalm of David is a wonderful example of the idea that God is worthy of Praise because of the evident works that manifest His glory!</a:t>
            </a:r>
          </a:p>
          <a:p>
            <a:pPr marL="0" indent="0">
              <a:buFont typeface="Arial" panose="020B0604020202020204" pitchFamily="34" charset="0"/>
              <a:buNone/>
            </a:pPr>
            <a:r>
              <a:rPr lang="en-US" b="1" i="0" dirty="0"/>
              <a:t>(Romans 1:20), [With this sentiment, the apostle Paul is in agreement], </a:t>
            </a:r>
            <a:r>
              <a:rPr lang="en-US" i="1" dirty="0"/>
              <a:t>“For since the creation of the world His invisible attributes are clearly seen, being understood by the things that are made, even His eternal power and Godhead, so that they are without excuse.”</a:t>
            </a:r>
          </a:p>
          <a:p>
            <a:pPr marL="171450" indent="-171450">
              <a:buFont typeface="Arial" panose="020B0604020202020204" pitchFamily="34" charset="0"/>
              <a:buChar char="•"/>
            </a:pPr>
            <a:r>
              <a:rPr lang="en-US" b="1" i="0" dirty="0"/>
              <a:t>We might note that there are several references to the Psalm in the New Testament, several of which indicate a Messianic message in the Psalm.  We will address this in our study.</a:t>
            </a:r>
          </a:p>
          <a:p>
            <a:pPr marL="628650" lvl="1" indent="-171450">
              <a:buFont typeface="Arial" panose="020B0604020202020204" pitchFamily="34" charset="0"/>
              <a:buChar char="•"/>
            </a:pPr>
            <a:r>
              <a:rPr lang="en-US" b="0" i="0" dirty="0"/>
              <a:t>The theme of God as Creator, tied in with His redemptive work is a natural one.  Both show His excellence and power.</a:t>
            </a:r>
          </a:p>
          <a:p>
            <a:endParaRPr lang="en-US" dirty="0"/>
          </a:p>
          <a:p>
            <a:endParaRPr lang="en-US" dirty="0"/>
          </a:p>
          <a:p>
            <a:r>
              <a:rPr lang="en-US" dirty="0"/>
              <a:t>Slide background from maxpixel.net</a:t>
            </a:r>
          </a:p>
          <a:p>
            <a:r>
              <a:rPr lang="en-US" dirty="0"/>
              <a:t>https://www.maxpixel.net/Stars-Space-Collision-Andromeda-Galaxy-Milky-Way-755442</a:t>
            </a:r>
          </a:p>
        </p:txBody>
      </p:sp>
      <p:sp>
        <p:nvSpPr>
          <p:cNvPr id="4" name="Slide Number Placeholder 3"/>
          <p:cNvSpPr>
            <a:spLocks noGrp="1"/>
          </p:cNvSpPr>
          <p:nvPr>
            <p:ph type="sldNum" sz="quarter" idx="5"/>
          </p:nvPr>
        </p:nvSpPr>
        <p:spPr/>
        <p:txBody>
          <a:bodyPr/>
          <a:lstStyle/>
          <a:p>
            <a:fld id="{4677D341-5DAD-43BA-B334-C59BDC7F445F}" type="slidenum">
              <a:rPr lang="en-US" smtClean="0"/>
              <a:t>1</a:t>
            </a:fld>
            <a:endParaRPr lang="en-US"/>
          </a:p>
        </p:txBody>
      </p:sp>
    </p:spTree>
    <p:extLst>
      <p:ext uri="{BB962C8B-B14F-4D97-AF65-F5344CB8AC3E}">
        <p14:creationId xmlns:p14="http://schemas.microsoft.com/office/powerpoint/2010/main" val="2150609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(Psalm 8:1), </a:t>
            </a:r>
            <a:r>
              <a:rPr lang="en-US" i="1" dirty="0"/>
              <a:t>“O Lord, our Lord, How excellent is Your name in all the earth, Who have set Your glory above the heavens!</a:t>
            </a:r>
          </a:p>
          <a:p>
            <a:pPr marL="171450" indent="-171450">
              <a:buFont typeface="Arial" panose="020B0604020202020204" pitchFamily="34" charset="0"/>
              <a:buChar char="•"/>
            </a:pPr>
            <a:r>
              <a:rPr lang="en-US" dirty="0"/>
              <a:t>The first phrase is interesting </a:t>
            </a:r>
            <a:r>
              <a:rPr lang="en-US" i="1" dirty="0"/>
              <a:t>“O Lord” </a:t>
            </a:r>
            <a:r>
              <a:rPr lang="en-US" dirty="0"/>
              <a:t>(</a:t>
            </a:r>
            <a:r>
              <a:rPr lang="en-US" b="1" dirty="0"/>
              <a:t>Yahweh</a:t>
            </a:r>
            <a:r>
              <a:rPr lang="en-US" dirty="0"/>
              <a:t> – The name (sometimes translated Jehovah, that is most often used for God in the Old Testament).  </a:t>
            </a:r>
            <a:r>
              <a:rPr lang="en-US" i="1" dirty="0"/>
              <a:t>“our Lord” </a:t>
            </a:r>
            <a:r>
              <a:rPr lang="en-US" dirty="0"/>
              <a:t>(</a:t>
            </a:r>
            <a:r>
              <a:rPr lang="en-US" b="1" dirty="0" err="1"/>
              <a:t>adonay</a:t>
            </a:r>
            <a:r>
              <a:rPr lang="en-US" dirty="0"/>
              <a:t> – means properly master, lord, ruler, owner) It indicates God’s authority, in this case over all creation!</a:t>
            </a:r>
          </a:p>
          <a:p>
            <a:pPr marL="171450" indent="-171450">
              <a:buFont typeface="Arial" panose="020B0604020202020204" pitchFamily="34" charset="0"/>
              <a:buChar char="•"/>
            </a:pPr>
            <a:r>
              <a:rPr lang="en-US" dirty="0"/>
              <a:t>God’s name is known in all the earth.  As we contemplate the creation, we acknowledge the excellence of our creator!</a:t>
            </a:r>
          </a:p>
          <a:p>
            <a:pPr marL="0" indent="0">
              <a:buFont typeface="Arial" panose="020B0604020202020204" pitchFamily="34" charset="0"/>
              <a:buNone/>
            </a:pPr>
            <a:r>
              <a:rPr lang="en-US" b="1" dirty="0"/>
              <a:t>(Psalm 139:14), </a:t>
            </a:r>
            <a:r>
              <a:rPr lang="en-US" i="1" dirty="0"/>
              <a:t>“I will praise You, for I am fearfully and wonderfully made; marvelous are Your works, and that my soul knows very well.”</a:t>
            </a:r>
          </a:p>
          <a:p>
            <a:pPr marL="171450" indent="-171450">
              <a:buFont typeface="Arial" panose="020B0604020202020204" pitchFamily="34" charset="0"/>
              <a:buChar char="•"/>
            </a:pPr>
            <a:r>
              <a:rPr lang="en-US" b="1" i="0" dirty="0"/>
              <a:t>Contemplate the nature of the created universe</a:t>
            </a:r>
          </a:p>
          <a:p>
            <a:pPr marL="628650" lvl="1" indent="-171450">
              <a:buFont typeface="Arial" panose="020B0604020202020204" pitchFamily="34" charset="0"/>
              <a:buChar char="•"/>
            </a:pPr>
            <a:r>
              <a:rPr lang="en-US" i="0" dirty="0"/>
              <a:t>This is what David was doing.  He was enthralled by the starry sky.</a:t>
            </a:r>
          </a:p>
          <a:p>
            <a:pPr marL="628650" lvl="1" indent="-171450">
              <a:buFont typeface="Arial" panose="020B0604020202020204" pitchFamily="34" charset="0"/>
              <a:buChar char="•"/>
            </a:pPr>
            <a:r>
              <a:rPr lang="en-US" i="0" dirty="0"/>
              <a:t>A new dwarf planet has been discovered, named Goblin.  It is 84 times farther way from the sun than the earth.  At its farthest point in orbit around the sun, it is an astounding 2,300 times farther away than the earth. (In contrast, Pluto, is only 34 times farther away from the sun than the earth.  </a:t>
            </a:r>
          </a:p>
          <a:p>
            <a:pPr marL="628650" lvl="1" indent="-171450">
              <a:buFont typeface="Arial" panose="020B0604020202020204" pitchFamily="34" charset="0"/>
              <a:buChar char="•"/>
            </a:pPr>
            <a:r>
              <a:rPr lang="en-US" i="0" dirty="0"/>
              <a:t>Because of how large the orbit of Goblin is, it will take 44,000 years to make a single orbit (if the universe remains for that long).  And, that is only in our own solar system.</a:t>
            </a:r>
          </a:p>
          <a:p>
            <a:pPr marL="628650" lvl="1" indent="-171450">
              <a:buFont typeface="Arial" panose="020B0604020202020204" pitchFamily="34" charset="0"/>
              <a:buChar char="•"/>
            </a:pPr>
            <a:r>
              <a:rPr lang="en-US" i="0" dirty="0"/>
              <a:t>Our solar system is one small part of the Milky Way galaxy.  The Hubble telescope has made visible an estimated 100 billion galaxies, but scientists believe there are twice as many or more.</a:t>
            </a:r>
          </a:p>
          <a:p>
            <a:pPr marL="171450" indent="-171450">
              <a:buFont typeface="Arial" panose="020B0604020202020204" pitchFamily="34" charset="0"/>
              <a:buChar char="•"/>
            </a:pPr>
            <a:r>
              <a:rPr lang="en-US" b="1" i="0" dirty="0"/>
              <a:t>The glory of the Creator of these things is greater than the creation itself!</a:t>
            </a:r>
          </a:p>
          <a:p>
            <a:pPr marL="0" indent="0">
              <a:buFont typeface="Arial" panose="020B0604020202020204" pitchFamily="34" charset="0"/>
              <a:buNone/>
            </a:pPr>
            <a:r>
              <a:rPr lang="en-US" b="1" i="0" dirty="0"/>
              <a:t>(Nehemiah 9:5-6) [In the time of Nehemiah, the people were instructed to Praise God in this way], </a:t>
            </a:r>
            <a:r>
              <a:rPr lang="en-US" b="0" i="1" dirty="0"/>
              <a:t>“Blessed be Your glorious name, which is exalted above all blessing and praise! </a:t>
            </a:r>
            <a:r>
              <a:rPr lang="en-US" b="0" i="1" baseline="30000" dirty="0"/>
              <a:t>6</a:t>
            </a:r>
            <a:r>
              <a:rPr lang="en-US" b="0" i="1" dirty="0"/>
              <a:t> You alone are the Lord; You have made heaven, the heaven of heavens, with all their host, the earth and everything on it, the seas and all that is in them, and You preserve them all. The host of heaven worships You.”</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77D341-5DAD-43BA-B334-C59BDC7F44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194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 8:2), </a:t>
            </a:r>
            <a:r>
              <a:rPr lang="en-US" i="1" dirty="0"/>
              <a:t>“Out of the mouth of babes and nursing infants you have ordained strength, because of Your enemies, that You may silence the enemy and the avenger.”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God exhibits His power through the vulnerable and weak, thus showing His sovereignty</a:t>
            </a:r>
          </a:p>
          <a:p>
            <a:pPr marL="628650" lvl="1" indent="-171450">
              <a:buFont typeface="Arial" panose="020B0604020202020204" pitchFamily="34" charset="0"/>
              <a:buChar char="•"/>
            </a:pPr>
            <a:r>
              <a:rPr lang="en-US" b="0" dirty="0"/>
              <a:t>Jesus, illustrates this in Matthew 21</a:t>
            </a:r>
          </a:p>
          <a:p>
            <a:pPr marL="628650" lvl="1" indent="-171450">
              <a:buFont typeface="Arial" panose="020B0604020202020204" pitchFamily="34" charset="0"/>
              <a:buChar char="•"/>
            </a:pPr>
            <a:r>
              <a:rPr lang="en-US" b="0" dirty="0"/>
              <a:t>He drove out the moneychangers, and when he did, the children rejoiced.  Notice the entire context, and the objections of those in power (chief priests and scribes)…</a:t>
            </a:r>
          </a:p>
          <a:p>
            <a:pPr marL="0" lvl="0" indent="0">
              <a:buFont typeface="Arial" panose="020B0604020202020204" pitchFamily="34" charset="0"/>
              <a:buNone/>
            </a:pPr>
            <a:r>
              <a:rPr lang="en-US" b="1" dirty="0"/>
              <a:t>(Matthew 21:15-16), </a:t>
            </a:r>
            <a:r>
              <a:rPr lang="en-US" b="1" i="1" dirty="0"/>
              <a:t>“</a:t>
            </a:r>
            <a:r>
              <a:rPr lang="en-US" i="1" dirty="0"/>
              <a:t>But when the chief priests and scribes saw the wonderful things that He did, and the children crying out in the temple and saying, “Hosanna to the Son of David!” they were indignant</a:t>
            </a:r>
            <a:r>
              <a:rPr lang="en-US" i="1" baseline="30000" dirty="0"/>
              <a:t> 16</a:t>
            </a:r>
            <a:r>
              <a:rPr lang="en-US" i="1" dirty="0"/>
              <a:t> and said to Him, “Do You hear what these are saying?” And Jesus said to them, “Yes. Have you never read,</a:t>
            </a:r>
            <a:br>
              <a:rPr lang="en-US" i="1" dirty="0"/>
            </a:br>
            <a:r>
              <a:rPr lang="en-US" i="1" dirty="0"/>
              <a:t>‘Out of the mouth of babes and nursing infants you have perfected praise’?”</a:t>
            </a:r>
          </a:p>
          <a:p>
            <a:pPr marL="628650" lvl="1" indent="-171450">
              <a:buFont typeface="Arial" panose="020B0604020202020204" pitchFamily="34" charset="0"/>
              <a:buChar char="•"/>
            </a:pPr>
            <a:r>
              <a:rPr lang="en-US" b="0" i="0" dirty="0"/>
              <a:t>On another occasion, Jesus condemned the unbelief of the cities of </a:t>
            </a:r>
            <a:r>
              <a:rPr lang="en-US" b="0" i="0" dirty="0" err="1"/>
              <a:t>Chorazin</a:t>
            </a:r>
            <a:r>
              <a:rPr lang="en-US" b="0" i="0" dirty="0"/>
              <a:t>, Bethsaida and Capernaum.  These cities had exalted themselves against God.  Jesus then prayed to His Father…</a:t>
            </a:r>
          </a:p>
          <a:p>
            <a:pPr marL="0" lvl="0" indent="0">
              <a:buFont typeface="Arial" panose="020B0604020202020204" pitchFamily="34" charset="0"/>
              <a:buNone/>
            </a:pPr>
            <a:r>
              <a:rPr lang="en-US" b="1" i="0" dirty="0"/>
              <a:t>(Matthew 11:25-26), </a:t>
            </a:r>
            <a:r>
              <a:rPr lang="en-US" b="0" i="1" dirty="0"/>
              <a:t>“At that time Jesus answered and said, “I thank You, Father, Lord of heaven and earth, that You have hidden these things from the wise and prudent and have revealed them to babes.</a:t>
            </a:r>
            <a:r>
              <a:rPr lang="en-US" b="0" i="1" baseline="30000" dirty="0"/>
              <a:t> 26</a:t>
            </a:r>
            <a:r>
              <a:rPr lang="en-US" b="0" i="1" dirty="0"/>
              <a:t> Even so, Father, for so it seemed good in Your sight.”</a:t>
            </a:r>
          </a:p>
          <a:p>
            <a:pPr marL="628650" lvl="1" indent="-171450">
              <a:buFont typeface="Arial" panose="020B0604020202020204" pitchFamily="34" charset="0"/>
              <a:buChar char="•"/>
            </a:pPr>
            <a:r>
              <a:rPr lang="en-US" b="0" i="0" dirty="0"/>
              <a:t>It is God’s way to exalt the weak, and to defeat the proud and mighty</a:t>
            </a:r>
          </a:p>
          <a:p>
            <a:pPr marL="0" lvl="0" indent="0">
              <a:buFont typeface="Arial" panose="020B0604020202020204" pitchFamily="34" charset="0"/>
              <a:buNone/>
            </a:pPr>
            <a:r>
              <a:rPr lang="en-US" b="1" i="0" dirty="0"/>
              <a:t>(Matthew 5:3-5) [First 3 beatitudes], </a:t>
            </a:r>
            <a:r>
              <a:rPr lang="en-US" b="0" i="1" dirty="0"/>
              <a:t>“</a:t>
            </a:r>
            <a:r>
              <a:rPr lang="en-US" i="1" dirty="0"/>
              <a:t>Blessed are </a:t>
            </a:r>
            <a:r>
              <a:rPr lang="en-US" i="1" u="sng" dirty="0"/>
              <a:t>the poor in sp</a:t>
            </a:r>
            <a:r>
              <a:rPr lang="en-US" i="1" dirty="0"/>
              <a:t>irit, for theirs is the kingdom of heaven. </a:t>
            </a:r>
            <a:r>
              <a:rPr lang="en-US" i="1" baseline="30000" dirty="0"/>
              <a:t>4</a:t>
            </a:r>
            <a:r>
              <a:rPr lang="en-US" i="1" dirty="0"/>
              <a:t> Blessed are </a:t>
            </a:r>
            <a:r>
              <a:rPr lang="en-US" i="1" u="sng" dirty="0"/>
              <a:t>those who mourn</a:t>
            </a:r>
            <a:r>
              <a:rPr lang="en-US" i="1" dirty="0"/>
              <a:t>, for they shall be comforted. </a:t>
            </a:r>
            <a:r>
              <a:rPr lang="en-US" i="1" baseline="30000" dirty="0"/>
              <a:t>5</a:t>
            </a:r>
            <a:r>
              <a:rPr lang="en-US" i="1" dirty="0"/>
              <a:t> Blessed are </a:t>
            </a:r>
            <a:r>
              <a:rPr lang="en-US" i="1" u="sng" dirty="0"/>
              <a:t>the meek</a:t>
            </a:r>
            <a:r>
              <a:rPr lang="en-US" i="1" dirty="0"/>
              <a:t>, for they shall inherit the earth.”</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77D341-5DAD-43BA-B334-C59BDC7F44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5682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 8:3-4), </a:t>
            </a:r>
            <a:r>
              <a:rPr lang="en-US" i="1" dirty="0"/>
              <a:t>“When I consider Your heavens, the work of Your fingers, the moon and the stars, which You have ordained, </a:t>
            </a:r>
            <a:r>
              <a:rPr lang="en-US" i="1" baseline="30000" dirty="0"/>
              <a:t>4</a:t>
            </a:r>
            <a:r>
              <a:rPr lang="en-US" i="1" dirty="0"/>
              <a:t> what is man that You are mindful of him, and the son of man that You visit him?”</a:t>
            </a:r>
          </a:p>
          <a:p>
            <a:pPr marL="171450" indent="-171450">
              <a:buFont typeface="Arial" panose="020B0604020202020204" pitchFamily="34" charset="0"/>
              <a:buChar char="•"/>
            </a:pPr>
            <a:r>
              <a:rPr lang="en-US" b="1" dirty="0"/>
              <a:t>The creation of the universe is set in relief against His obvious concern and patronage of man</a:t>
            </a:r>
          </a:p>
          <a:p>
            <a:pPr marL="628650" lvl="1" indent="-171450">
              <a:buFont typeface="Arial" panose="020B0604020202020204" pitchFamily="34" charset="0"/>
              <a:buChar char="•"/>
            </a:pPr>
            <a:r>
              <a:rPr lang="en-US" dirty="0"/>
              <a:t>Seen in the position he has placed man in (crowned him with glory and honor, vs. 5)</a:t>
            </a:r>
          </a:p>
          <a:p>
            <a:pPr marL="171450" lvl="0" indent="-171450">
              <a:buFont typeface="Arial" panose="020B0604020202020204" pitchFamily="34" charset="0"/>
              <a:buChar char="•"/>
            </a:pPr>
            <a:r>
              <a:rPr lang="en-US" b="1" dirty="0"/>
              <a:t>Put simply, God has condescended to show His interest in, and favor upon mankind.</a:t>
            </a:r>
          </a:p>
          <a:p>
            <a:pPr marL="628650" lvl="1" indent="-171450">
              <a:buFont typeface="Arial" panose="020B0604020202020204" pitchFamily="34" charset="0"/>
              <a:buChar char="•"/>
            </a:pPr>
            <a:r>
              <a:rPr lang="en-US" dirty="0"/>
              <a:t>Word “condescension” is typically viewed in a negative fashion.</a:t>
            </a:r>
          </a:p>
          <a:p>
            <a:pPr marL="628650" lvl="1" indent="-171450">
              <a:buFont typeface="Arial" panose="020B0604020202020204" pitchFamily="34" charset="0"/>
              <a:buChar char="•"/>
            </a:pPr>
            <a:r>
              <a:rPr lang="en-US" dirty="0"/>
              <a:t>Definition – “</a:t>
            </a:r>
            <a:r>
              <a:rPr lang="en-US" sz="1200" b="0" i="0" kern="1200" dirty="0">
                <a:solidFill>
                  <a:schemeClr val="tx1"/>
                </a:solidFill>
                <a:effectLst/>
                <a:latin typeface="+mn-lt"/>
                <a:ea typeface="+mn-ea"/>
                <a:cs typeface="+mn-cs"/>
              </a:rPr>
              <a:t>an attitude of patronizing superiority”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object when men do this.  How dare you think you are better than me!  How dare you patronize (treat with kindness, as if you are superior) me?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But, God IS superior.  And when a truly superior being deigns to recognize, and care for an inferior creature, it is kindness and a wonderful blessing.  (That’s what humans do to dogs and cats).</a:t>
            </a:r>
          </a:p>
          <a:p>
            <a:pPr marL="0" lvl="0" indent="0">
              <a:buFont typeface="Arial" panose="020B0604020202020204" pitchFamily="34" charset="0"/>
              <a:buNone/>
            </a:pPr>
            <a:r>
              <a:rPr lang="en-US" sz="1200" b="1" i="0" kern="1200" dirty="0">
                <a:solidFill>
                  <a:schemeClr val="tx1"/>
                </a:solidFill>
                <a:effectLst/>
                <a:latin typeface="+mn-lt"/>
                <a:ea typeface="+mn-ea"/>
                <a:cs typeface="+mn-cs"/>
              </a:rPr>
              <a:t>(Psalm 84:10-12), </a:t>
            </a:r>
            <a:r>
              <a:rPr lang="en-US" sz="1200" b="0" i="1" kern="1200" dirty="0">
                <a:solidFill>
                  <a:schemeClr val="tx1"/>
                </a:solidFill>
                <a:effectLst/>
                <a:latin typeface="+mn-lt"/>
                <a:ea typeface="+mn-ea"/>
                <a:cs typeface="+mn-cs"/>
              </a:rPr>
              <a:t>“</a:t>
            </a:r>
            <a:r>
              <a:rPr lang="en-US" i="1" dirty="0"/>
              <a:t>For a day in Your courts is better than a thousand. I would rather be a doorkeeper in the house of my God than dwell in the tents of wickedness. </a:t>
            </a:r>
            <a:r>
              <a:rPr lang="en-US" i="1" baseline="30000" dirty="0"/>
              <a:t>11</a:t>
            </a:r>
            <a:r>
              <a:rPr lang="en-US" i="1" dirty="0"/>
              <a:t> For the Lord God is a sun and shield; the Lord will give grace and glory; no good thing will He withhold from those who walk uprightly. </a:t>
            </a:r>
            <a:r>
              <a:rPr lang="en-US" i="1" baseline="30000" dirty="0"/>
              <a:t>12</a:t>
            </a:r>
            <a:r>
              <a:rPr lang="en-US" i="1" dirty="0"/>
              <a:t> O Lord of hosts, blessed is the man who trusts in You!”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77D341-5DAD-43BA-B334-C59BDC7F44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045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 8:5), </a:t>
            </a:r>
            <a:r>
              <a:rPr lang="en-US" i="1" dirty="0"/>
              <a:t>“For You have made him a little lower than the angels, and You have crowned him with glory and honor.”</a:t>
            </a:r>
            <a:br>
              <a:rPr lang="en-US" dirty="0"/>
            </a:br>
            <a:endParaRPr lang="en-US" dirty="0"/>
          </a:p>
          <a:p>
            <a:pPr marL="171450" indent="-171450">
              <a:buFont typeface="Arial" panose="020B0604020202020204" pitchFamily="34" charset="0"/>
              <a:buChar char="•"/>
            </a:pPr>
            <a:r>
              <a:rPr lang="en-US" b="1" dirty="0"/>
              <a:t>When we consider the worth and position of man, he is second in God’s creation only to the angels themselves</a:t>
            </a:r>
          </a:p>
          <a:p>
            <a:r>
              <a:rPr lang="en-US" b="1" dirty="0"/>
              <a:t>(Hebrews 2:5-9), [This is seen in Jesus’ incarnation as a man], </a:t>
            </a:r>
            <a:r>
              <a:rPr lang="en-US" i="1" dirty="0"/>
              <a:t>“For He has not put the world to come, of which we speak, in subjection to angels.</a:t>
            </a:r>
            <a:r>
              <a:rPr lang="en-US" i="1" baseline="30000" dirty="0"/>
              <a:t> 6</a:t>
            </a:r>
            <a:r>
              <a:rPr lang="en-US" i="1" dirty="0"/>
              <a:t> But one testified in a certain place, saying: “What is man that You are mindful of him, or the son of man that You take care of him? </a:t>
            </a:r>
            <a:r>
              <a:rPr lang="en-US" i="1" baseline="30000" dirty="0"/>
              <a:t>7</a:t>
            </a:r>
            <a:r>
              <a:rPr lang="en-US" i="1" dirty="0"/>
              <a:t> You have made him a little lower than the angels; You have crowned him with glory and honor, and set him over the works of Your hands. </a:t>
            </a:r>
            <a:r>
              <a:rPr lang="en-US" i="1" baseline="30000" dirty="0"/>
              <a:t>8</a:t>
            </a:r>
            <a:r>
              <a:rPr lang="en-US" i="1" dirty="0"/>
              <a:t> You have put all things in subjection under his feet.” For in that He put all in subjection under him, He left nothing that is not put under him. But now we do not yet see all things put under him. </a:t>
            </a:r>
            <a:r>
              <a:rPr lang="en-US" i="1" baseline="30000" dirty="0"/>
              <a:t>9</a:t>
            </a:r>
            <a:r>
              <a:rPr lang="en-US" i="1" dirty="0"/>
              <a:t> But we see Jesus, who was made a little lower than the angels, for the suffering of death crowned with glory and honor, that He, by the grace of God, might taste death for everyone.”</a:t>
            </a:r>
          </a:p>
          <a:p>
            <a:pPr marL="171450" indent="-171450">
              <a:buFont typeface="Arial" panose="020B0604020202020204" pitchFamily="34" charset="0"/>
              <a:buChar char="•"/>
            </a:pPr>
            <a:r>
              <a:rPr lang="en-US" b="1" i="0" dirty="0"/>
              <a:t>Jesus, came to earth, and humbled Himself</a:t>
            </a:r>
          </a:p>
          <a:p>
            <a:pPr marL="0" indent="0">
              <a:buFont typeface="Arial" panose="020B0604020202020204" pitchFamily="34" charset="0"/>
              <a:buNone/>
            </a:pPr>
            <a:r>
              <a:rPr lang="en-US" b="1" i="0" dirty="0"/>
              <a:t>(Philippians 2:6-8), </a:t>
            </a:r>
            <a:r>
              <a:rPr lang="en-US" i="1" dirty="0"/>
              <a:t>“who, being in the form of God, did not consider it robbery to be equal with God,</a:t>
            </a:r>
            <a:r>
              <a:rPr lang="en-US" i="1" baseline="30000" dirty="0"/>
              <a:t> 7</a:t>
            </a:r>
            <a:r>
              <a:rPr lang="en-US" i="1" dirty="0"/>
              <a:t> but made Himself of no reputation, taking the form of a bondservant, and coming in the likeness of men. </a:t>
            </a:r>
            <a:r>
              <a:rPr lang="en-US" i="1" baseline="30000" dirty="0"/>
              <a:t>8</a:t>
            </a:r>
            <a:r>
              <a:rPr lang="en-US" i="1" dirty="0"/>
              <a:t> And being found in appearance as a man, He humbled Himself and became obedient to the point of death, even the death of the cross.”</a:t>
            </a:r>
          </a:p>
          <a:p>
            <a:pPr marL="171450" indent="-171450">
              <a:buFont typeface="Arial" panose="020B0604020202020204" pitchFamily="34" charset="0"/>
              <a:buChar char="•"/>
            </a:pPr>
            <a:r>
              <a:rPr lang="en-US" b="1" i="0" dirty="0"/>
              <a:t>When He left the earth, He was exalted by the Father</a:t>
            </a:r>
          </a:p>
          <a:p>
            <a:pPr marL="0" indent="0">
              <a:buFont typeface="Arial" panose="020B0604020202020204" pitchFamily="34" charset="0"/>
              <a:buNone/>
            </a:pPr>
            <a:r>
              <a:rPr lang="en-US" b="1" i="0" dirty="0"/>
              <a:t>(Philippians 2:9-11), </a:t>
            </a:r>
            <a:r>
              <a:rPr lang="en-US" i="1" dirty="0"/>
              <a:t>“Therefore God also has highly exalted Him and given Him the name which is above every name,</a:t>
            </a:r>
            <a:r>
              <a:rPr lang="en-US" i="1" baseline="30000" dirty="0"/>
              <a:t> 10</a:t>
            </a:r>
            <a:r>
              <a:rPr lang="en-US" i="1" dirty="0"/>
              <a:t> that at the name of Jesus every knee should bow, of those in heaven, and of those on earth, and of those under the earth,</a:t>
            </a:r>
            <a:r>
              <a:rPr lang="en-US" i="1" baseline="30000" dirty="0"/>
              <a:t> 11</a:t>
            </a:r>
            <a:r>
              <a:rPr lang="en-US" i="1" dirty="0"/>
              <a:t> and that every tongue should confess that Jesus Christ is Lord, to the glory of God the Father.”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77D341-5DAD-43BA-B334-C59BDC7F44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788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(Psalm 8:6-8), </a:t>
            </a:r>
            <a:r>
              <a:rPr lang="en-US" i="1" dirty="0"/>
              <a:t>“You have made him to have dominion over the works of Your hands; You have put all things under his feet, </a:t>
            </a:r>
            <a:r>
              <a:rPr lang="en-US" i="1" baseline="30000" dirty="0"/>
              <a:t>7</a:t>
            </a:r>
            <a:r>
              <a:rPr lang="en-US" i="1" dirty="0"/>
              <a:t> all sheep and oxen—even the beasts of the field, </a:t>
            </a:r>
            <a:r>
              <a:rPr lang="en-US" i="1" baseline="30000" dirty="0"/>
              <a:t>8</a:t>
            </a:r>
            <a:r>
              <a:rPr lang="en-US" i="1" dirty="0"/>
              <a:t> the birds of the air, and the fish of the sea that pass through the paths of the seas.”</a:t>
            </a:r>
          </a:p>
          <a:p>
            <a:pPr marL="171450" indent="-171450">
              <a:buFont typeface="Arial" panose="020B0604020202020204" pitchFamily="34" charset="0"/>
              <a:buChar char="•"/>
            </a:pPr>
            <a:r>
              <a:rPr lang="en-US" b="1" dirty="0"/>
              <a:t>This dominion was evident from the very beginning</a:t>
            </a:r>
          </a:p>
          <a:p>
            <a:pPr marL="0" lvl="0" indent="0">
              <a:buFont typeface="Arial" panose="020B0604020202020204" pitchFamily="34" charset="0"/>
              <a:buNone/>
            </a:pPr>
            <a:r>
              <a:rPr lang="en-US" b="1" dirty="0"/>
              <a:t>(Genesis 1:26-28), </a:t>
            </a:r>
            <a:r>
              <a:rPr lang="en-US" b="0" i="1" dirty="0"/>
              <a:t>“Then God said, “Let Us make man in Our image, according to Our likeness; let them have dominion over the fish of the sea, over the birds of the air, and over the cattle, over all the earth and over every creeping thing that creeps on the earth.”</a:t>
            </a:r>
            <a:r>
              <a:rPr lang="en-US" b="0" i="1" baseline="30000" dirty="0"/>
              <a:t> 27</a:t>
            </a:r>
            <a:r>
              <a:rPr lang="en-US" b="0" i="1" dirty="0"/>
              <a:t> So God created man in His own image; in the image of God He created him; male and female He created them.</a:t>
            </a:r>
            <a:r>
              <a:rPr lang="en-US" b="0" i="1" baseline="30000" dirty="0"/>
              <a:t> 28</a:t>
            </a:r>
            <a:r>
              <a:rPr lang="en-US" b="0" i="1" dirty="0"/>
              <a:t> Then God blessed them, and God said to them, “Be fruitful and multiply; fill the earth and subdue it; have dominion over the fish of the sea, over the birds of the air, and over every living thing that moves on the earth.”</a:t>
            </a:r>
          </a:p>
          <a:p>
            <a:pPr marL="171450" lvl="0" indent="-171450">
              <a:buFont typeface="Arial" panose="020B0604020202020204" pitchFamily="34" charset="0"/>
              <a:buChar char="•"/>
            </a:pPr>
            <a:r>
              <a:rPr lang="en-US" b="1" i="0" dirty="0"/>
              <a:t>What is also evident is the dominion of Jesus Christ (notice the same language)</a:t>
            </a:r>
          </a:p>
          <a:p>
            <a:pPr marL="0" lvl="0" indent="0">
              <a:buFont typeface="Arial" panose="020B0604020202020204" pitchFamily="34" charset="0"/>
              <a:buNone/>
            </a:pPr>
            <a:r>
              <a:rPr lang="en-US" b="1" i="0" dirty="0"/>
              <a:t>(1 Corinthians 15:25-28), </a:t>
            </a:r>
            <a:r>
              <a:rPr lang="en-US" b="0" i="1" dirty="0"/>
              <a:t>“</a:t>
            </a:r>
            <a:r>
              <a:rPr lang="en-US" i="1" dirty="0"/>
              <a:t>For He must reign till He has put all enemies </a:t>
            </a:r>
            <a:r>
              <a:rPr lang="en-US" i="1" u="sng" dirty="0"/>
              <a:t>under His feet</a:t>
            </a:r>
            <a:r>
              <a:rPr lang="en-US" i="1" dirty="0"/>
              <a:t>.</a:t>
            </a:r>
            <a:r>
              <a:rPr lang="en-US" i="1" baseline="30000" dirty="0"/>
              <a:t> 26</a:t>
            </a:r>
            <a:r>
              <a:rPr lang="en-US" i="1" dirty="0"/>
              <a:t> The last enemy that will be destroyed is death.</a:t>
            </a:r>
            <a:r>
              <a:rPr lang="en-US" i="1" baseline="30000" dirty="0"/>
              <a:t> 27</a:t>
            </a:r>
            <a:r>
              <a:rPr lang="en-US" i="1" dirty="0"/>
              <a:t> For “</a:t>
            </a:r>
            <a:r>
              <a:rPr lang="en-US" i="1" u="sng" dirty="0"/>
              <a:t>He has put all things under His feet</a:t>
            </a:r>
            <a:r>
              <a:rPr lang="en-US" i="1" dirty="0"/>
              <a:t>.” But when He says “all things are put under Him,” it is evident that He who put all things under Him is excepted.</a:t>
            </a:r>
            <a:r>
              <a:rPr lang="en-US" i="1" baseline="30000" dirty="0"/>
              <a:t> 28</a:t>
            </a:r>
            <a:r>
              <a:rPr lang="en-US" i="1" dirty="0"/>
              <a:t> Now when all things are made subject to Him, then the Son Himself will also be subject to Him who put all things under Him, that God may be all in all.”</a:t>
            </a:r>
            <a:endParaRPr lang="en-US" b="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77D341-5DAD-43BA-B334-C59BDC7F44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5038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 8:9), </a:t>
            </a:r>
            <a:r>
              <a:rPr lang="en-US" i="1" dirty="0"/>
              <a:t>“O Lord, our Lord, how excellent is Your name in all the earth!”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FFFF00"/>
                </a:solidFill>
                <a:effectLst/>
                <a:uLnTx/>
                <a:uFillTx/>
                <a:latin typeface="+mn-lt"/>
                <a:ea typeface="+mn-ea"/>
                <a:cs typeface="+mn-cs"/>
              </a:rPr>
              <a:t>By studying this passage, I trust we have come to a better understanding of why the name of God is excellent </a:t>
            </a:r>
            <a:r>
              <a:rPr kumimoji="0" lang="en-US" sz="1200" b="1" i="1" u="none" strike="noStrike" kern="1200" cap="none" spc="0" normalizeH="0" baseline="0" noProof="0" dirty="0">
                <a:ln>
                  <a:noFill/>
                </a:ln>
                <a:solidFill>
                  <a:srgbClr val="FFFF00"/>
                </a:solidFill>
                <a:effectLst/>
                <a:uLnTx/>
                <a:uFillTx/>
                <a:latin typeface="+mn-lt"/>
                <a:ea typeface="+mn-ea"/>
                <a:cs typeface="+mn-cs"/>
              </a:rPr>
              <a:t>“in all the earth”</a:t>
            </a:r>
            <a:r>
              <a:rPr kumimoji="0" lang="en-US" sz="1200" b="1" i="0" u="none" strike="noStrike" kern="1200" cap="none" spc="0" normalizeH="0" baseline="0" noProof="0" dirty="0">
                <a:ln>
                  <a:noFill/>
                </a:ln>
                <a:solidFill>
                  <a:srgbClr val="FFFF00"/>
                </a:solidFill>
                <a:effectLst/>
                <a:uLnTx/>
                <a:uFillTx/>
                <a:latin typeface="+mn-lt"/>
                <a:ea typeface="+mn-ea"/>
                <a:cs typeface="+mn-cs"/>
              </a:rPr>
              <a:t>!</a:t>
            </a:r>
          </a:p>
          <a:p>
            <a:pPr marL="628650" lvl="1" indent="-171450">
              <a:buFont typeface="Arial" panose="020B0604020202020204" pitchFamily="34" charset="0"/>
              <a:buChar char="•"/>
            </a:pPr>
            <a:r>
              <a:rPr lang="en-US" i="0" dirty="0"/>
              <a:t>His sovereignty and power over all of creation</a:t>
            </a:r>
          </a:p>
          <a:p>
            <a:pPr marL="628650" lvl="1" indent="-171450">
              <a:buFont typeface="Arial" panose="020B0604020202020204" pitchFamily="34" charset="0"/>
              <a:buChar char="•"/>
            </a:pPr>
            <a:r>
              <a:rPr lang="en-US" i="0" dirty="0"/>
              <a:t>His patronage and favor of mankind</a:t>
            </a:r>
          </a:p>
          <a:p>
            <a:pPr marL="628650" lvl="1" indent="-171450">
              <a:buFont typeface="Arial" panose="020B0604020202020204" pitchFamily="34" charset="0"/>
              <a:buChar char="•"/>
            </a:pPr>
            <a:r>
              <a:rPr lang="en-US" i="0" dirty="0"/>
              <a:t>His gift of His Son!</a:t>
            </a:r>
          </a:p>
          <a:p>
            <a:pPr marL="0" lvl="0" indent="0">
              <a:buFont typeface="Arial" panose="020B0604020202020204" pitchFamily="34" charset="0"/>
              <a:buNone/>
            </a:pPr>
            <a:r>
              <a:rPr lang="en-US" b="1" i="0" dirty="0"/>
              <a:t>(John 3:16-17), </a:t>
            </a:r>
            <a:r>
              <a:rPr lang="en-US" i="1" dirty="0"/>
              <a:t>“For God so loved the world that He gave His only begotten Son, that whoever believes in Him should not perish but have everlasting life.</a:t>
            </a:r>
            <a:r>
              <a:rPr lang="en-US" i="1" baseline="30000" dirty="0"/>
              <a:t> 17</a:t>
            </a:r>
            <a:r>
              <a:rPr lang="en-US" i="1" dirty="0"/>
              <a:t> For God did not send His Son into the world to condemn the world, but that the world through Him might be saved.”</a:t>
            </a:r>
          </a:p>
          <a:p>
            <a:endParaRPr lang="en-US" dirty="0"/>
          </a:p>
          <a:p>
            <a:pPr marL="171450" indent="-171450">
              <a:buFont typeface="Arial" panose="020B0604020202020204" pitchFamily="34" charset="0"/>
              <a:buChar char="•"/>
            </a:pPr>
            <a:r>
              <a:rPr lang="en-US" b="1" dirty="0"/>
              <a:t>Therefore, we are right to praise His name.  And, we are compelled to come before Him, seeking Him for the redemption of our souls!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77D341-5DAD-43BA-B334-C59BDC7F44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389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4DD8B-2E1A-46D2-83AA-694E7A0769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B84AB1-7883-40B1-AC54-747C2A48EC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13D159-D898-4AF7-A918-63BDB08FC6AE}"/>
              </a:ext>
            </a:extLst>
          </p:cNvPr>
          <p:cNvSpPr>
            <a:spLocks noGrp="1"/>
          </p:cNvSpPr>
          <p:nvPr>
            <p:ph type="dt" sz="half" idx="10"/>
          </p:nvPr>
        </p:nvSpPr>
        <p:spPr/>
        <p:txBody>
          <a:bodyPr/>
          <a:lstStyle/>
          <a:p>
            <a:fld id="{51B616B3-58AE-4A32-85BF-137F4C6E34C4}" type="datetimeFigureOut">
              <a:rPr lang="en-US" smtClean="0"/>
              <a:t>10/7/2018</a:t>
            </a:fld>
            <a:endParaRPr lang="en-US"/>
          </a:p>
        </p:txBody>
      </p:sp>
      <p:sp>
        <p:nvSpPr>
          <p:cNvPr id="5" name="Footer Placeholder 4">
            <a:extLst>
              <a:ext uri="{FF2B5EF4-FFF2-40B4-BE49-F238E27FC236}">
                <a16:creationId xmlns:a16="http://schemas.microsoft.com/office/drawing/2014/main" id="{E3451DE2-CFFF-4B29-B87C-3F5377A63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453FEC-0092-4B99-82E6-DA7909CD5D83}"/>
              </a:ext>
            </a:extLst>
          </p:cNvPr>
          <p:cNvSpPr>
            <a:spLocks noGrp="1"/>
          </p:cNvSpPr>
          <p:nvPr>
            <p:ph type="sldNum" sz="quarter" idx="12"/>
          </p:nvPr>
        </p:nvSpPr>
        <p:spPr/>
        <p:txBody>
          <a:bodyPr/>
          <a:lstStyle/>
          <a:p>
            <a:fld id="{74CEB04F-41D1-4A70-BE3A-B13BF03B99A6}" type="slidenum">
              <a:rPr lang="en-US" smtClean="0"/>
              <a:t>‹#›</a:t>
            </a:fld>
            <a:endParaRPr lang="en-US"/>
          </a:p>
        </p:txBody>
      </p:sp>
    </p:spTree>
    <p:extLst>
      <p:ext uri="{BB962C8B-B14F-4D97-AF65-F5344CB8AC3E}">
        <p14:creationId xmlns:p14="http://schemas.microsoft.com/office/powerpoint/2010/main" val="2535183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D7BFB-6157-4E98-8510-D57D2F558F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098CD8-4E32-4CF0-BE25-C94DC60065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39BD5-2E1D-4BBF-BDBD-BE66DFDAE6A5}"/>
              </a:ext>
            </a:extLst>
          </p:cNvPr>
          <p:cNvSpPr>
            <a:spLocks noGrp="1"/>
          </p:cNvSpPr>
          <p:nvPr>
            <p:ph type="dt" sz="half" idx="10"/>
          </p:nvPr>
        </p:nvSpPr>
        <p:spPr/>
        <p:txBody>
          <a:bodyPr/>
          <a:lstStyle/>
          <a:p>
            <a:fld id="{51B616B3-58AE-4A32-85BF-137F4C6E34C4}" type="datetimeFigureOut">
              <a:rPr lang="en-US" smtClean="0"/>
              <a:t>10/7/2018</a:t>
            </a:fld>
            <a:endParaRPr lang="en-US"/>
          </a:p>
        </p:txBody>
      </p:sp>
      <p:sp>
        <p:nvSpPr>
          <p:cNvPr id="5" name="Footer Placeholder 4">
            <a:extLst>
              <a:ext uri="{FF2B5EF4-FFF2-40B4-BE49-F238E27FC236}">
                <a16:creationId xmlns:a16="http://schemas.microsoft.com/office/drawing/2014/main" id="{E6541ED5-7A08-481E-8BA0-761164E78C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17E751-7624-46AA-912F-A9F4E58200FC}"/>
              </a:ext>
            </a:extLst>
          </p:cNvPr>
          <p:cNvSpPr>
            <a:spLocks noGrp="1"/>
          </p:cNvSpPr>
          <p:nvPr>
            <p:ph type="sldNum" sz="quarter" idx="12"/>
          </p:nvPr>
        </p:nvSpPr>
        <p:spPr/>
        <p:txBody>
          <a:bodyPr/>
          <a:lstStyle/>
          <a:p>
            <a:fld id="{74CEB04F-41D1-4A70-BE3A-B13BF03B99A6}" type="slidenum">
              <a:rPr lang="en-US" smtClean="0"/>
              <a:t>‹#›</a:t>
            </a:fld>
            <a:endParaRPr lang="en-US"/>
          </a:p>
        </p:txBody>
      </p:sp>
    </p:spTree>
    <p:extLst>
      <p:ext uri="{BB962C8B-B14F-4D97-AF65-F5344CB8AC3E}">
        <p14:creationId xmlns:p14="http://schemas.microsoft.com/office/powerpoint/2010/main" val="2385478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1E8AF1-B43A-433E-923C-A569BE7CB1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1E1EDB-53FA-4214-9B90-A97F88185F6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F5ADA-B772-41FA-8C96-275F32B8B4EC}"/>
              </a:ext>
            </a:extLst>
          </p:cNvPr>
          <p:cNvSpPr>
            <a:spLocks noGrp="1"/>
          </p:cNvSpPr>
          <p:nvPr>
            <p:ph type="dt" sz="half" idx="10"/>
          </p:nvPr>
        </p:nvSpPr>
        <p:spPr/>
        <p:txBody>
          <a:bodyPr/>
          <a:lstStyle/>
          <a:p>
            <a:fld id="{51B616B3-58AE-4A32-85BF-137F4C6E34C4}" type="datetimeFigureOut">
              <a:rPr lang="en-US" smtClean="0"/>
              <a:t>10/7/2018</a:t>
            </a:fld>
            <a:endParaRPr lang="en-US"/>
          </a:p>
        </p:txBody>
      </p:sp>
      <p:sp>
        <p:nvSpPr>
          <p:cNvPr id="5" name="Footer Placeholder 4">
            <a:extLst>
              <a:ext uri="{FF2B5EF4-FFF2-40B4-BE49-F238E27FC236}">
                <a16:creationId xmlns:a16="http://schemas.microsoft.com/office/drawing/2014/main" id="{F714C3CE-A668-4BED-8C03-4EAF055C5C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C2608-F9E4-43B7-BD13-ADE4BEE44B62}"/>
              </a:ext>
            </a:extLst>
          </p:cNvPr>
          <p:cNvSpPr>
            <a:spLocks noGrp="1"/>
          </p:cNvSpPr>
          <p:nvPr>
            <p:ph type="sldNum" sz="quarter" idx="12"/>
          </p:nvPr>
        </p:nvSpPr>
        <p:spPr/>
        <p:txBody>
          <a:bodyPr/>
          <a:lstStyle/>
          <a:p>
            <a:fld id="{74CEB04F-41D1-4A70-BE3A-B13BF03B99A6}" type="slidenum">
              <a:rPr lang="en-US" smtClean="0"/>
              <a:t>‹#›</a:t>
            </a:fld>
            <a:endParaRPr lang="en-US"/>
          </a:p>
        </p:txBody>
      </p:sp>
    </p:spTree>
    <p:extLst>
      <p:ext uri="{BB962C8B-B14F-4D97-AF65-F5344CB8AC3E}">
        <p14:creationId xmlns:p14="http://schemas.microsoft.com/office/powerpoint/2010/main" val="279359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55811-06EC-46A4-8B81-49E461B035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0F5CAD-5AB5-43CF-BEB0-A28AC4806E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50F23-5E7D-4044-A6EE-961B7102C70D}"/>
              </a:ext>
            </a:extLst>
          </p:cNvPr>
          <p:cNvSpPr>
            <a:spLocks noGrp="1"/>
          </p:cNvSpPr>
          <p:nvPr>
            <p:ph type="dt" sz="half" idx="10"/>
          </p:nvPr>
        </p:nvSpPr>
        <p:spPr/>
        <p:txBody>
          <a:bodyPr/>
          <a:lstStyle/>
          <a:p>
            <a:fld id="{51B616B3-58AE-4A32-85BF-137F4C6E34C4}" type="datetimeFigureOut">
              <a:rPr lang="en-US" smtClean="0"/>
              <a:t>10/7/2018</a:t>
            </a:fld>
            <a:endParaRPr lang="en-US"/>
          </a:p>
        </p:txBody>
      </p:sp>
      <p:sp>
        <p:nvSpPr>
          <p:cNvPr id="5" name="Footer Placeholder 4">
            <a:extLst>
              <a:ext uri="{FF2B5EF4-FFF2-40B4-BE49-F238E27FC236}">
                <a16:creationId xmlns:a16="http://schemas.microsoft.com/office/drawing/2014/main" id="{36C0B323-4036-4671-8DEA-3807F164D3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5A4749-DE41-4BC4-990A-0F1E912F19BA}"/>
              </a:ext>
            </a:extLst>
          </p:cNvPr>
          <p:cNvSpPr>
            <a:spLocks noGrp="1"/>
          </p:cNvSpPr>
          <p:nvPr>
            <p:ph type="sldNum" sz="quarter" idx="12"/>
          </p:nvPr>
        </p:nvSpPr>
        <p:spPr/>
        <p:txBody>
          <a:bodyPr/>
          <a:lstStyle/>
          <a:p>
            <a:fld id="{74CEB04F-41D1-4A70-BE3A-B13BF03B99A6}" type="slidenum">
              <a:rPr lang="en-US" smtClean="0"/>
              <a:t>‹#›</a:t>
            </a:fld>
            <a:endParaRPr lang="en-US"/>
          </a:p>
        </p:txBody>
      </p:sp>
    </p:spTree>
    <p:extLst>
      <p:ext uri="{BB962C8B-B14F-4D97-AF65-F5344CB8AC3E}">
        <p14:creationId xmlns:p14="http://schemas.microsoft.com/office/powerpoint/2010/main" val="4091968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C14C5-E336-4B63-A5DF-CE5743EADC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8E7F44-C42E-4474-BD3C-E2B26F1300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D565918-E1A4-430F-8365-C591B5977B51}"/>
              </a:ext>
            </a:extLst>
          </p:cNvPr>
          <p:cNvSpPr>
            <a:spLocks noGrp="1"/>
          </p:cNvSpPr>
          <p:nvPr>
            <p:ph type="dt" sz="half" idx="10"/>
          </p:nvPr>
        </p:nvSpPr>
        <p:spPr/>
        <p:txBody>
          <a:bodyPr/>
          <a:lstStyle/>
          <a:p>
            <a:fld id="{51B616B3-58AE-4A32-85BF-137F4C6E34C4}" type="datetimeFigureOut">
              <a:rPr lang="en-US" smtClean="0"/>
              <a:t>10/7/2018</a:t>
            </a:fld>
            <a:endParaRPr lang="en-US"/>
          </a:p>
        </p:txBody>
      </p:sp>
      <p:sp>
        <p:nvSpPr>
          <p:cNvPr id="5" name="Footer Placeholder 4">
            <a:extLst>
              <a:ext uri="{FF2B5EF4-FFF2-40B4-BE49-F238E27FC236}">
                <a16:creationId xmlns:a16="http://schemas.microsoft.com/office/drawing/2014/main" id="{4CFD8B73-ECFF-49B2-A78A-8163A683D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7F0CE-37A1-4B83-873B-4FA310226B72}"/>
              </a:ext>
            </a:extLst>
          </p:cNvPr>
          <p:cNvSpPr>
            <a:spLocks noGrp="1"/>
          </p:cNvSpPr>
          <p:nvPr>
            <p:ph type="sldNum" sz="quarter" idx="12"/>
          </p:nvPr>
        </p:nvSpPr>
        <p:spPr/>
        <p:txBody>
          <a:bodyPr/>
          <a:lstStyle/>
          <a:p>
            <a:fld id="{74CEB04F-41D1-4A70-BE3A-B13BF03B99A6}" type="slidenum">
              <a:rPr lang="en-US" smtClean="0"/>
              <a:t>‹#›</a:t>
            </a:fld>
            <a:endParaRPr lang="en-US"/>
          </a:p>
        </p:txBody>
      </p:sp>
    </p:spTree>
    <p:extLst>
      <p:ext uri="{BB962C8B-B14F-4D97-AF65-F5344CB8AC3E}">
        <p14:creationId xmlns:p14="http://schemas.microsoft.com/office/powerpoint/2010/main" val="27580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03B0B-521F-40F2-B286-A0025153F7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2DA3AD-8FBC-4AA6-A35A-CE9E45CB777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E0117D-30F9-48F2-899F-C39D2B6DC7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3C1C13-72B9-460C-A5E5-B53E1AE756D9}"/>
              </a:ext>
            </a:extLst>
          </p:cNvPr>
          <p:cNvSpPr>
            <a:spLocks noGrp="1"/>
          </p:cNvSpPr>
          <p:nvPr>
            <p:ph type="dt" sz="half" idx="10"/>
          </p:nvPr>
        </p:nvSpPr>
        <p:spPr/>
        <p:txBody>
          <a:bodyPr/>
          <a:lstStyle/>
          <a:p>
            <a:fld id="{51B616B3-58AE-4A32-85BF-137F4C6E34C4}" type="datetimeFigureOut">
              <a:rPr lang="en-US" smtClean="0"/>
              <a:t>10/7/2018</a:t>
            </a:fld>
            <a:endParaRPr lang="en-US"/>
          </a:p>
        </p:txBody>
      </p:sp>
      <p:sp>
        <p:nvSpPr>
          <p:cNvPr id="6" name="Footer Placeholder 5">
            <a:extLst>
              <a:ext uri="{FF2B5EF4-FFF2-40B4-BE49-F238E27FC236}">
                <a16:creationId xmlns:a16="http://schemas.microsoft.com/office/drawing/2014/main" id="{3867CAF3-3936-4784-A13D-7B917265D9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595761-3EBC-457D-AC62-BB46E6652E86}"/>
              </a:ext>
            </a:extLst>
          </p:cNvPr>
          <p:cNvSpPr>
            <a:spLocks noGrp="1"/>
          </p:cNvSpPr>
          <p:nvPr>
            <p:ph type="sldNum" sz="quarter" idx="12"/>
          </p:nvPr>
        </p:nvSpPr>
        <p:spPr/>
        <p:txBody>
          <a:bodyPr/>
          <a:lstStyle/>
          <a:p>
            <a:fld id="{74CEB04F-41D1-4A70-BE3A-B13BF03B99A6}" type="slidenum">
              <a:rPr lang="en-US" smtClean="0"/>
              <a:t>‹#›</a:t>
            </a:fld>
            <a:endParaRPr lang="en-US"/>
          </a:p>
        </p:txBody>
      </p:sp>
    </p:spTree>
    <p:extLst>
      <p:ext uri="{BB962C8B-B14F-4D97-AF65-F5344CB8AC3E}">
        <p14:creationId xmlns:p14="http://schemas.microsoft.com/office/powerpoint/2010/main" val="351749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54B7C-8886-4DB7-B7D8-89AD81FAE1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F0873E-34E5-4880-B916-218DEBEEC4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DB7D9F-BEF4-4D2E-A797-50C73079186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3F6A80-B94D-446A-933D-5BB0743A3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1EB2FC2-B771-4DAB-9D9F-61132968FA8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B39EA0-E657-431A-B424-AC174CAAF45E}"/>
              </a:ext>
            </a:extLst>
          </p:cNvPr>
          <p:cNvSpPr>
            <a:spLocks noGrp="1"/>
          </p:cNvSpPr>
          <p:nvPr>
            <p:ph type="dt" sz="half" idx="10"/>
          </p:nvPr>
        </p:nvSpPr>
        <p:spPr/>
        <p:txBody>
          <a:bodyPr/>
          <a:lstStyle/>
          <a:p>
            <a:fld id="{51B616B3-58AE-4A32-85BF-137F4C6E34C4}" type="datetimeFigureOut">
              <a:rPr lang="en-US" smtClean="0"/>
              <a:t>10/7/2018</a:t>
            </a:fld>
            <a:endParaRPr lang="en-US"/>
          </a:p>
        </p:txBody>
      </p:sp>
      <p:sp>
        <p:nvSpPr>
          <p:cNvPr id="8" name="Footer Placeholder 7">
            <a:extLst>
              <a:ext uri="{FF2B5EF4-FFF2-40B4-BE49-F238E27FC236}">
                <a16:creationId xmlns:a16="http://schemas.microsoft.com/office/drawing/2014/main" id="{60EFFF59-D0BE-40C2-BA3B-5FAEA0430F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FC9E74-4EDC-48C2-9688-6AFE105783C7}"/>
              </a:ext>
            </a:extLst>
          </p:cNvPr>
          <p:cNvSpPr>
            <a:spLocks noGrp="1"/>
          </p:cNvSpPr>
          <p:nvPr>
            <p:ph type="sldNum" sz="quarter" idx="12"/>
          </p:nvPr>
        </p:nvSpPr>
        <p:spPr/>
        <p:txBody>
          <a:bodyPr/>
          <a:lstStyle/>
          <a:p>
            <a:fld id="{74CEB04F-41D1-4A70-BE3A-B13BF03B99A6}" type="slidenum">
              <a:rPr lang="en-US" smtClean="0"/>
              <a:t>‹#›</a:t>
            </a:fld>
            <a:endParaRPr lang="en-US"/>
          </a:p>
        </p:txBody>
      </p:sp>
    </p:spTree>
    <p:extLst>
      <p:ext uri="{BB962C8B-B14F-4D97-AF65-F5344CB8AC3E}">
        <p14:creationId xmlns:p14="http://schemas.microsoft.com/office/powerpoint/2010/main" val="1840618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11279-2DC5-406B-B58C-0F7D960671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CA3D78-CAEB-4BED-96E3-62F3A6DAAEEC}"/>
              </a:ext>
            </a:extLst>
          </p:cNvPr>
          <p:cNvSpPr>
            <a:spLocks noGrp="1"/>
          </p:cNvSpPr>
          <p:nvPr>
            <p:ph type="dt" sz="half" idx="10"/>
          </p:nvPr>
        </p:nvSpPr>
        <p:spPr/>
        <p:txBody>
          <a:bodyPr/>
          <a:lstStyle/>
          <a:p>
            <a:fld id="{51B616B3-58AE-4A32-85BF-137F4C6E34C4}" type="datetimeFigureOut">
              <a:rPr lang="en-US" smtClean="0"/>
              <a:t>10/7/2018</a:t>
            </a:fld>
            <a:endParaRPr lang="en-US"/>
          </a:p>
        </p:txBody>
      </p:sp>
      <p:sp>
        <p:nvSpPr>
          <p:cNvPr id="4" name="Footer Placeholder 3">
            <a:extLst>
              <a:ext uri="{FF2B5EF4-FFF2-40B4-BE49-F238E27FC236}">
                <a16:creationId xmlns:a16="http://schemas.microsoft.com/office/drawing/2014/main" id="{955065BA-0517-481E-A2D1-EB7696C56B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FD0EDC-EB29-4A52-8F80-F7CCEED2CF1C}"/>
              </a:ext>
            </a:extLst>
          </p:cNvPr>
          <p:cNvSpPr>
            <a:spLocks noGrp="1"/>
          </p:cNvSpPr>
          <p:nvPr>
            <p:ph type="sldNum" sz="quarter" idx="12"/>
          </p:nvPr>
        </p:nvSpPr>
        <p:spPr/>
        <p:txBody>
          <a:bodyPr/>
          <a:lstStyle/>
          <a:p>
            <a:fld id="{74CEB04F-41D1-4A70-BE3A-B13BF03B99A6}" type="slidenum">
              <a:rPr lang="en-US" smtClean="0"/>
              <a:t>‹#›</a:t>
            </a:fld>
            <a:endParaRPr lang="en-US"/>
          </a:p>
        </p:txBody>
      </p:sp>
    </p:spTree>
    <p:extLst>
      <p:ext uri="{BB962C8B-B14F-4D97-AF65-F5344CB8AC3E}">
        <p14:creationId xmlns:p14="http://schemas.microsoft.com/office/powerpoint/2010/main" val="3657727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50487A-29F0-4CC3-B148-FCCB653D9015}"/>
              </a:ext>
            </a:extLst>
          </p:cNvPr>
          <p:cNvSpPr>
            <a:spLocks noGrp="1"/>
          </p:cNvSpPr>
          <p:nvPr>
            <p:ph type="dt" sz="half" idx="10"/>
          </p:nvPr>
        </p:nvSpPr>
        <p:spPr/>
        <p:txBody>
          <a:bodyPr/>
          <a:lstStyle/>
          <a:p>
            <a:fld id="{51B616B3-58AE-4A32-85BF-137F4C6E34C4}" type="datetimeFigureOut">
              <a:rPr lang="en-US" smtClean="0"/>
              <a:t>10/7/2018</a:t>
            </a:fld>
            <a:endParaRPr lang="en-US"/>
          </a:p>
        </p:txBody>
      </p:sp>
      <p:sp>
        <p:nvSpPr>
          <p:cNvPr id="3" name="Footer Placeholder 2">
            <a:extLst>
              <a:ext uri="{FF2B5EF4-FFF2-40B4-BE49-F238E27FC236}">
                <a16:creationId xmlns:a16="http://schemas.microsoft.com/office/drawing/2014/main" id="{1E97DE24-9D8A-4F3F-805E-CF3207B928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697323-CE41-44F3-A86F-66613ECAEBCC}"/>
              </a:ext>
            </a:extLst>
          </p:cNvPr>
          <p:cNvSpPr>
            <a:spLocks noGrp="1"/>
          </p:cNvSpPr>
          <p:nvPr>
            <p:ph type="sldNum" sz="quarter" idx="12"/>
          </p:nvPr>
        </p:nvSpPr>
        <p:spPr/>
        <p:txBody>
          <a:bodyPr/>
          <a:lstStyle/>
          <a:p>
            <a:fld id="{74CEB04F-41D1-4A70-BE3A-B13BF03B99A6}" type="slidenum">
              <a:rPr lang="en-US" smtClean="0"/>
              <a:t>‹#›</a:t>
            </a:fld>
            <a:endParaRPr lang="en-US"/>
          </a:p>
        </p:txBody>
      </p:sp>
    </p:spTree>
    <p:extLst>
      <p:ext uri="{BB962C8B-B14F-4D97-AF65-F5344CB8AC3E}">
        <p14:creationId xmlns:p14="http://schemas.microsoft.com/office/powerpoint/2010/main" val="74101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D0A29-E197-47D0-A32B-F12E28D07D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718B25-4D22-4D15-B614-39064673D2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A4E9F8-A0E5-4B80-A8DB-9A00EC6255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8EFD3D-2CF9-4B02-BAEE-0B12FA5E104F}"/>
              </a:ext>
            </a:extLst>
          </p:cNvPr>
          <p:cNvSpPr>
            <a:spLocks noGrp="1"/>
          </p:cNvSpPr>
          <p:nvPr>
            <p:ph type="dt" sz="half" idx="10"/>
          </p:nvPr>
        </p:nvSpPr>
        <p:spPr/>
        <p:txBody>
          <a:bodyPr/>
          <a:lstStyle/>
          <a:p>
            <a:fld id="{51B616B3-58AE-4A32-85BF-137F4C6E34C4}" type="datetimeFigureOut">
              <a:rPr lang="en-US" smtClean="0"/>
              <a:t>10/7/2018</a:t>
            </a:fld>
            <a:endParaRPr lang="en-US"/>
          </a:p>
        </p:txBody>
      </p:sp>
      <p:sp>
        <p:nvSpPr>
          <p:cNvPr id="6" name="Footer Placeholder 5">
            <a:extLst>
              <a:ext uri="{FF2B5EF4-FFF2-40B4-BE49-F238E27FC236}">
                <a16:creationId xmlns:a16="http://schemas.microsoft.com/office/drawing/2014/main" id="{2B1F9A62-757C-469F-8F41-5F13A97B7F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7FC15-F1F1-437A-BA9E-9153C901E4CF}"/>
              </a:ext>
            </a:extLst>
          </p:cNvPr>
          <p:cNvSpPr>
            <a:spLocks noGrp="1"/>
          </p:cNvSpPr>
          <p:nvPr>
            <p:ph type="sldNum" sz="quarter" idx="12"/>
          </p:nvPr>
        </p:nvSpPr>
        <p:spPr/>
        <p:txBody>
          <a:bodyPr/>
          <a:lstStyle/>
          <a:p>
            <a:fld id="{74CEB04F-41D1-4A70-BE3A-B13BF03B99A6}" type="slidenum">
              <a:rPr lang="en-US" smtClean="0"/>
              <a:t>‹#›</a:t>
            </a:fld>
            <a:endParaRPr lang="en-US"/>
          </a:p>
        </p:txBody>
      </p:sp>
    </p:spTree>
    <p:extLst>
      <p:ext uri="{BB962C8B-B14F-4D97-AF65-F5344CB8AC3E}">
        <p14:creationId xmlns:p14="http://schemas.microsoft.com/office/powerpoint/2010/main" val="4009982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6D421-AD75-4788-A5F4-BC2A70782B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73A682-C0A0-46C9-94AD-B0C20594D2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24A58C-57AD-4A7D-9C5E-2953BBDD1F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31949C-79E9-45F9-911C-455633CF2A5B}"/>
              </a:ext>
            </a:extLst>
          </p:cNvPr>
          <p:cNvSpPr>
            <a:spLocks noGrp="1"/>
          </p:cNvSpPr>
          <p:nvPr>
            <p:ph type="dt" sz="half" idx="10"/>
          </p:nvPr>
        </p:nvSpPr>
        <p:spPr/>
        <p:txBody>
          <a:bodyPr/>
          <a:lstStyle/>
          <a:p>
            <a:fld id="{51B616B3-58AE-4A32-85BF-137F4C6E34C4}" type="datetimeFigureOut">
              <a:rPr lang="en-US" smtClean="0"/>
              <a:t>10/7/2018</a:t>
            </a:fld>
            <a:endParaRPr lang="en-US"/>
          </a:p>
        </p:txBody>
      </p:sp>
      <p:sp>
        <p:nvSpPr>
          <p:cNvPr id="6" name="Footer Placeholder 5">
            <a:extLst>
              <a:ext uri="{FF2B5EF4-FFF2-40B4-BE49-F238E27FC236}">
                <a16:creationId xmlns:a16="http://schemas.microsoft.com/office/drawing/2014/main" id="{2998B108-038C-40E3-A4B1-7272AA4C27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87738F-97F9-4202-866E-479F01364C50}"/>
              </a:ext>
            </a:extLst>
          </p:cNvPr>
          <p:cNvSpPr>
            <a:spLocks noGrp="1"/>
          </p:cNvSpPr>
          <p:nvPr>
            <p:ph type="sldNum" sz="quarter" idx="12"/>
          </p:nvPr>
        </p:nvSpPr>
        <p:spPr/>
        <p:txBody>
          <a:bodyPr/>
          <a:lstStyle/>
          <a:p>
            <a:fld id="{74CEB04F-41D1-4A70-BE3A-B13BF03B99A6}" type="slidenum">
              <a:rPr lang="en-US" smtClean="0"/>
              <a:t>‹#›</a:t>
            </a:fld>
            <a:endParaRPr lang="en-US"/>
          </a:p>
        </p:txBody>
      </p:sp>
    </p:spTree>
    <p:extLst>
      <p:ext uri="{BB962C8B-B14F-4D97-AF65-F5344CB8AC3E}">
        <p14:creationId xmlns:p14="http://schemas.microsoft.com/office/powerpoint/2010/main" val="386117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FA140B-291D-42E5-A00E-9688DD65E6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3088DE-03F1-4328-899D-B3A8CC59E1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9BDE8-F958-4F4A-ABC4-BC71EBDC83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616B3-58AE-4A32-85BF-137F4C6E34C4}" type="datetimeFigureOut">
              <a:rPr lang="en-US" smtClean="0"/>
              <a:t>10/7/2018</a:t>
            </a:fld>
            <a:endParaRPr lang="en-US"/>
          </a:p>
        </p:txBody>
      </p:sp>
      <p:sp>
        <p:nvSpPr>
          <p:cNvPr id="5" name="Footer Placeholder 4">
            <a:extLst>
              <a:ext uri="{FF2B5EF4-FFF2-40B4-BE49-F238E27FC236}">
                <a16:creationId xmlns:a16="http://schemas.microsoft.com/office/drawing/2014/main" id="{A1E10FD0-C6A3-4218-AD92-B0CF6C9748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DFD0BF-4247-4B4F-8F51-0AEBAAF440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EB04F-41D1-4A70-BE3A-B13BF03B99A6}" type="slidenum">
              <a:rPr lang="en-US" smtClean="0"/>
              <a:t>‹#›</a:t>
            </a:fld>
            <a:endParaRPr lang="en-US"/>
          </a:p>
        </p:txBody>
      </p:sp>
    </p:spTree>
    <p:extLst>
      <p:ext uri="{BB962C8B-B14F-4D97-AF65-F5344CB8AC3E}">
        <p14:creationId xmlns:p14="http://schemas.microsoft.com/office/powerpoint/2010/main" val="2414004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A6339-0B0C-4EFF-9DBA-480D3554BD6A}"/>
              </a:ext>
            </a:extLst>
          </p:cNvPr>
          <p:cNvSpPr>
            <a:spLocks noGrp="1"/>
          </p:cNvSpPr>
          <p:nvPr>
            <p:ph type="ctrTitle"/>
          </p:nvPr>
        </p:nvSpPr>
        <p:spPr>
          <a:xfrm>
            <a:off x="662609" y="737700"/>
            <a:ext cx="11145079" cy="2387600"/>
          </a:xfrm>
        </p:spPr>
        <p:txBody>
          <a:bodyPr anchor="t">
            <a:normAutofit/>
          </a:bodyPr>
          <a:lstStyle/>
          <a:p>
            <a:r>
              <a:rPr lang="en-US" sz="8800" dirty="0">
                <a:solidFill>
                  <a:schemeClr val="bg1"/>
                </a:solidFill>
                <a:effectLst>
                  <a:glow rad="63500">
                    <a:schemeClr val="tx1">
                      <a:lumMod val="95000"/>
                      <a:lumOff val="5000"/>
                      <a:alpha val="40000"/>
                    </a:schemeClr>
                  </a:glow>
                </a:effectLst>
                <a:latin typeface="Mervale Script" panose="03060506000000020000" pitchFamily="66" charset="0"/>
              </a:rPr>
              <a:t>“ When I consider Your heavens”</a:t>
            </a:r>
          </a:p>
        </p:txBody>
      </p:sp>
      <p:sp>
        <p:nvSpPr>
          <p:cNvPr id="3" name="Subtitle 2">
            <a:extLst>
              <a:ext uri="{FF2B5EF4-FFF2-40B4-BE49-F238E27FC236}">
                <a16:creationId xmlns:a16="http://schemas.microsoft.com/office/drawing/2014/main" id="{90786C01-5F7F-4C75-BA73-3F848C9DD4B1}"/>
              </a:ext>
            </a:extLst>
          </p:cNvPr>
          <p:cNvSpPr>
            <a:spLocks noGrp="1"/>
          </p:cNvSpPr>
          <p:nvPr>
            <p:ph type="subTitle" idx="1"/>
          </p:nvPr>
        </p:nvSpPr>
        <p:spPr>
          <a:xfrm>
            <a:off x="8613916" y="2486641"/>
            <a:ext cx="2372139" cy="704919"/>
          </a:xfrm>
        </p:spPr>
        <p:txBody>
          <a:bodyPr>
            <a:normAutofit/>
          </a:bodyPr>
          <a:lstStyle/>
          <a:p>
            <a:r>
              <a:rPr lang="en-US" sz="4400" dirty="0">
                <a:solidFill>
                  <a:schemeClr val="bg1"/>
                </a:solidFill>
              </a:rPr>
              <a:t>Psalm 8</a:t>
            </a:r>
          </a:p>
        </p:txBody>
      </p:sp>
    </p:spTree>
    <p:extLst>
      <p:ext uri="{BB962C8B-B14F-4D97-AF65-F5344CB8AC3E}">
        <p14:creationId xmlns:p14="http://schemas.microsoft.com/office/powerpoint/2010/main" val="3304278298"/>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A6339-0B0C-4EFF-9DBA-480D3554BD6A}"/>
              </a:ext>
            </a:extLst>
          </p:cNvPr>
          <p:cNvSpPr>
            <a:spLocks noGrp="1"/>
          </p:cNvSpPr>
          <p:nvPr>
            <p:ph type="ctrTitle"/>
          </p:nvPr>
        </p:nvSpPr>
        <p:spPr>
          <a:xfrm>
            <a:off x="662609" y="441132"/>
            <a:ext cx="11145079" cy="2387600"/>
          </a:xfrm>
        </p:spPr>
        <p:txBody>
          <a:bodyPr anchor="t">
            <a:normAutofit/>
          </a:bodyPr>
          <a:lstStyle/>
          <a:p>
            <a:r>
              <a:rPr lang="en-US" sz="8800" dirty="0">
                <a:solidFill>
                  <a:schemeClr val="bg1"/>
                </a:solidFill>
                <a:effectLst>
                  <a:glow rad="63500">
                    <a:schemeClr val="tx1">
                      <a:lumMod val="95000"/>
                      <a:lumOff val="5000"/>
                      <a:alpha val="40000"/>
                    </a:schemeClr>
                  </a:glow>
                </a:effectLst>
                <a:latin typeface="Mervale Script" panose="03060506000000020000" pitchFamily="66" charset="0"/>
              </a:rPr>
              <a:t>Praise to God</a:t>
            </a:r>
          </a:p>
        </p:txBody>
      </p:sp>
      <p:sp>
        <p:nvSpPr>
          <p:cNvPr id="3" name="Subtitle 2">
            <a:extLst>
              <a:ext uri="{FF2B5EF4-FFF2-40B4-BE49-F238E27FC236}">
                <a16:creationId xmlns:a16="http://schemas.microsoft.com/office/drawing/2014/main" id="{90786C01-5F7F-4C75-BA73-3F848C9DD4B1}"/>
              </a:ext>
            </a:extLst>
          </p:cNvPr>
          <p:cNvSpPr>
            <a:spLocks noGrp="1"/>
          </p:cNvSpPr>
          <p:nvPr>
            <p:ph type="subTitle" idx="1"/>
          </p:nvPr>
        </p:nvSpPr>
        <p:spPr>
          <a:xfrm>
            <a:off x="662609" y="2051222"/>
            <a:ext cx="10680893" cy="1978047"/>
          </a:xfrm>
          <a:solidFill>
            <a:srgbClr val="1C2023">
              <a:alpha val="44000"/>
            </a:srgbClr>
          </a:solidFill>
        </p:spPr>
        <p:txBody>
          <a:bodyPr>
            <a:normAutofit/>
          </a:bodyPr>
          <a:lstStyle/>
          <a:p>
            <a:r>
              <a:rPr lang="en-US" sz="4400" dirty="0">
                <a:solidFill>
                  <a:schemeClr val="bg1"/>
                </a:solidFill>
              </a:rPr>
              <a:t>“O Lord, our Lord, How excellent is Your name in all the earth, Who have set Your glory above the heavens!” (1)</a:t>
            </a:r>
          </a:p>
        </p:txBody>
      </p:sp>
      <p:sp>
        <p:nvSpPr>
          <p:cNvPr id="4" name="TextBox 3">
            <a:extLst>
              <a:ext uri="{FF2B5EF4-FFF2-40B4-BE49-F238E27FC236}">
                <a16:creationId xmlns:a16="http://schemas.microsoft.com/office/drawing/2014/main" id="{B1E74ED6-F6C8-496F-8A88-F839FBD09A0C}"/>
              </a:ext>
            </a:extLst>
          </p:cNvPr>
          <p:cNvSpPr txBox="1"/>
          <p:nvPr/>
        </p:nvSpPr>
        <p:spPr>
          <a:xfrm>
            <a:off x="914400" y="4917989"/>
            <a:ext cx="10429101" cy="830997"/>
          </a:xfrm>
          <a:prstGeom prst="rect">
            <a:avLst/>
          </a:prstGeom>
          <a:noFill/>
        </p:spPr>
        <p:txBody>
          <a:bodyPr wrap="square" rtlCol="0">
            <a:spAutoFit/>
          </a:bodyPr>
          <a:lstStyle/>
          <a:p>
            <a:pPr algn="ctr"/>
            <a:r>
              <a:rPr lang="en-US" sz="4800" b="1" dirty="0">
                <a:solidFill>
                  <a:srgbClr val="FFFF00"/>
                </a:solidFill>
                <a:effectLst>
                  <a:outerShdw blurRad="38100" dist="38100" dir="2700000" algn="tl">
                    <a:srgbClr val="000000">
                      <a:alpha val="43137"/>
                    </a:srgbClr>
                  </a:outerShdw>
                </a:effectLst>
              </a:rPr>
              <a:t>Psalm 139:14 - Nehemiah 9:5-6</a:t>
            </a:r>
          </a:p>
        </p:txBody>
      </p:sp>
    </p:spTree>
    <p:extLst>
      <p:ext uri="{BB962C8B-B14F-4D97-AF65-F5344CB8AC3E}">
        <p14:creationId xmlns:p14="http://schemas.microsoft.com/office/powerpoint/2010/main" val="427828893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A6339-0B0C-4EFF-9DBA-480D3554BD6A}"/>
              </a:ext>
            </a:extLst>
          </p:cNvPr>
          <p:cNvSpPr>
            <a:spLocks noGrp="1"/>
          </p:cNvSpPr>
          <p:nvPr>
            <p:ph type="ctrTitle"/>
          </p:nvPr>
        </p:nvSpPr>
        <p:spPr>
          <a:xfrm>
            <a:off x="662609" y="441132"/>
            <a:ext cx="11145079" cy="2387600"/>
          </a:xfrm>
        </p:spPr>
        <p:txBody>
          <a:bodyPr anchor="t">
            <a:normAutofit/>
          </a:bodyPr>
          <a:lstStyle/>
          <a:p>
            <a:r>
              <a:rPr lang="en-US" sz="8800" dirty="0">
                <a:solidFill>
                  <a:schemeClr val="bg1"/>
                </a:solidFill>
                <a:effectLst>
                  <a:glow rad="63500">
                    <a:schemeClr val="tx1">
                      <a:lumMod val="95000"/>
                      <a:lumOff val="5000"/>
                      <a:alpha val="40000"/>
                    </a:schemeClr>
                  </a:glow>
                </a:effectLst>
                <a:latin typeface="Mervale Script" panose="03060506000000020000" pitchFamily="66" charset="0"/>
              </a:rPr>
              <a:t>The Sovereignty of God</a:t>
            </a:r>
          </a:p>
        </p:txBody>
      </p:sp>
      <p:sp>
        <p:nvSpPr>
          <p:cNvPr id="3" name="Subtitle 2">
            <a:extLst>
              <a:ext uri="{FF2B5EF4-FFF2-40B4-BE49-F238E27FC236}">
                <a16:creationId xmlns:a16="http://schemas.microsoft.com/office/drawing/2014/main" id="{90786C01-5F7F-4C75-BA73-3F848C9DD4B1}"/>
              </a:ext>
            </a:extLst>
          </p:cNvPr>
          <p:cNvSpPr>
            <a:spLocks noGrp="1"/>
          </p:cNvSpPr>
          <p:nvPr>
            <p:ph type="subTitle" idx="1"/>
          </p:nvPr>
        </p:nvSpPr>
        <p:spPr>
          <a:xfrm>
            <a:off x="662609" y="2051222"/>
            <a:ext cx="10680893" cy="2619627"/>
          </a:xfrm>
          <a:solidFill>
            <a:srgbClr val="1C2023">
              <a:alpha val="44000"/>
            </a:srgbClr>
          </a:solidFill>
        </p:spPr>
        <p:txBody>
          <a:bodyPr>
            <a:normAutofit/>
          </a:bodyPr>
          <a:lstStyle/>
          <a:p>
            <a:r>
              <a:rPr lang="en-US" sz="4400" dirty="0">
                <a:solidFill>
                  <a:schemeClr val="bg1"/>
                </a:solidFill>
              </a:rPr>
              <a:t>“Out of the mouth of babes and nursing infants you have ordained strength, because of Your enemies, that You may silence the enemy and the avenger.” (2)</a:t>
            </a:r>
          </a:p>
          <a:p>
            <a:endParaRPr lang="en-US" sz="4400" dirty="0">
              <a:solidFill>
                <a:schemeClr val="bg1"/>
              </a:solidFill>
            </a:endParaRPr>
          </a:p>
        </p:txBody>
      </p:sp>
      <p:sp>
        <p:nvSpPr>
          <p:cNvPr id="4" name="TextBox 3">
            <a:extLst>
              <a:ext uri="{FF2B5EF4-FFF2-40B4-BE49-F238E27FC236}">
                <a16:creationId xmlns:a16="http://schemas.microsoft.com/office/drawing/2014/main" id="{B1E74ED6-F6C8-496F-8A88-F839FBD09A0C}"/>
              </a:ext>
            </a:extLst>
          </p:cNvPr>
          <p:cNvSpPr txBox="1"/>
          <p:nvPr/>
        </p:nvSpPr>
        <p:spPr>
          <a:xfrm>
            <a:off x="914400" y="4917989"/>
            <a:ext cx="10429101"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Matthew 21:15-16; 11:25-26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Matthew 5:3-5</a:t>
            </a:r>
          </a:p>
        </p:txBody>
      </p:sp>
    </p:spTree>
    <p:extLst>
      <p:ext uri="{BB962C8B-B14F-4D97-AF65-F5344CB8AC3E}">
        <p14:creationId xmlns:p14="http://schemas.microsoft.com/office/powerpoint/2010/main" val="368029626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A6339-0B0C-4EFF-9DBA-480D3554BD6A}"/>
              </a:ext>
            </a:extLst>
          </p:cNvPr>
          <p:cNvSpPr>
            <a:spLocks noGrp="1"/>
          </p:cNvSpPr>
          <p:nvPr>
            <p:ph type="ctrTitle"/>
          </p:nvPr>
        </p:nvSpPr>
        <p:spPr>
          <a:xfrm>
            <a:off x="662609" y="441132"/>
            <a:ext cx="11145079" cy="2387600"/>
          </a:xfrm>
        </p:spPr>
        <p:txBody>
          <a:bodyPr anchor="t">
            <a:normAutofit/>
          </a:bodyPr>
          <a:lstStyle/>
          <a:p>
            <a:r>
              <a:rPr lang="en-US" sz="8800" dirty="0">
                <a:solidFill>
                  <a:schemeClr val="bg1"/>
                </a:solidFill>
                <a:effectLst>
                  <a:glow rad="63500">
                    <a:schemeClr val="tx1">
                      <a:lumMod val="95000"/>
                      <a:lumOff val="5000"/>
                      <a:alpha val="40000"/>
                    </a:schemeClr>
                  </a:glow>
                </a:effectLst>
                <a:latin typeface="Mervale Script" panose="03060506000000020000" pitchFamily="66" charset="0"/>
              </a:rPr>
              <a:t>God’s Patronage of Man</a:t>
            </a:r>
          </a:p>
        </p:txBody>
      </p:sp>
      <p:sp>
        <p:nvSpPr>
          <p:cNvPr id="3" name="Subtitle 2">
            <a:extLst>
              <a:ext uri="{FF2B5EF4-FFF2-40B4-BE49-F238E27FC236}">
                <a16:creationId xmlns:a16="http://schemas.microsoft.com/office/drawing/2014/main" id="{90786C01-5F7F-4C75-BA73-3F848C9DD4B1}"/>
              </a:ext>
            </a:extLst>
          </p:cNvPr>
          <p:cNvSpPr>
            <a:spLocks noGrp="1"/>
          </p:cNvSpPr>
          <p:nvPr>
            <p:ph type="subTitle" idx="1"/>
          </p:nvPr>
        </p:nvSpPr>
        <p:spPr>
          <a:xfrm>
            <a:off x="662609" y="2051222"/>
            <a:ext cx="10680893" cy="3558759"/>
          </a:xfrm>
          <a:solidFill>
            <a:srgbClr val="1C2023">
              <a:alpha val="44000"/>
            </a:srgbClr>
          </a:solidFill>
        </p:spPr>
        <p:txBody>
          <a:bodyPr>
            <a:normAutofit/>
          </a:bodyPr>
          <a:lstStyle/>
          <a:p>
            <a:r>
              <a:rPr lang="en-US" sz="4400" dirty="0">
                <a:solidFill>
                  <a:schemeClr val="bg1"/>
                </a:solidFill>
              </a:rPr>
              <a:t>“When I consider Your heavens, the work of Your fingers, the moon and the stars, which You have ordained, </a:t>
            </a:r>
            <a:r>
              <a:rPr lang="en-US" sz="4400" baseline="30000" dirty="0">
                <a:solidFill>
                  <a:schemeClr val="bg1"/>
                </a:solidFill>
              </a:rPr>
              <a:t>4</a:t>
            </a:r>
            <a:r>
              <a:rPr lang="en-US" sz="4400" dirty="0">
                <a:solidFill>
                  <a:schemeClr val="bg1"/>
                </a:solidFill>
              </a:rPr>
              <a:t> what is man that You are mindful of him, and the son of man that You visit him?” (3-4)</a:t>
            </a:r>
          </a:p>
        </p:txBody>
      </p:sp>
      <p:sp>
        <p:nvSpPr>
          <p:cNvPr id="4" name="TextBox 3">
            <a:extLst>
              <a:ext uri="{FF2B5EF4-FFF2-40B4-BE49-F238E27FC236}">
                <a16:creationId xmlns:a16="http://schemas.microsoft.com/office/drawing/2014/main" id="{B1E74ED6-F6C8-496F-8A88-F839FBD09A0C}"/>
              </a:ext>
            </a:extLst>
          </p:cNvPr>
          <p:cNvSpPr txBox="1"/>
          <p:nvPr/>
        </p:nvSpPr>
        <p:spPr>
          <a:xfrm>
            <a:off x="914400" y="5609981"/>
            <a:ext cx="104291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Psalm 84:10-12</a:t>
            </a:r>
          </a:p>
        </p:txBody>
      </p:sp>
    </p:spTree>
    <p:extLst>
      <p:ext uri="{BB962C8B-B14F-4D97-AF65-F5344CB8AC3E}">
        <p14:creationId xmlns:p14="http://schemas.microsoft.com/office/powerpoint/2010/main" val="46677648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A6339-0B0C-4EFF-9DBA-480D3554BD6A}"/>
              </a:ext>
            </a:extLst>
          </p:cNvPr>
          <p:cNvSpPr>
            <a:spLocks noGrp="1"/>
          </p:cNvSpPr>
          <p:nvPr>
            <p:ph type="ctrTitle"/>
          </p:nvPr>
        </p:nvSpPr>
        <p:spPr>
          <a:xfrm>
            <a:off x="662609" y="441132"/>
            <a:ext cx="11145079" cy="2387600"/>
          </a:xfrm>
        </p:spPr>
        <p:txBody>
          <a:bodyPr anchor="t">
            <a:normAutofit/>
          </a:bodyPr>
          <a:lstStyle/>
          <a:p>
            <a:r>
              <a:rPr lang="en-US" sz="8800" dirty="0">
                <a:solidFill>
                  <a:schemeClr val="bg1"/>
                </a:solidFill>
                <a:effectLst>
                  <a:glow rad="63500">
                    <a:schemeClr val="tx1">
                      <a:lumMod val="95000"/>
                      <a:lumOff val="5000"/>
                      <a:alpha val="40000"/>
                    </a:schemeClr>
                  </a:glow>
                </a:effectLst>
                <a:latin typeface="Mervale Script" panose="03060506000000020000" pitchFamily="66" charset="0"/>
              </a:rPr>
              <a:t>God’s Elevation of Man</a:t>
            </a:r>
          </a:p>
        </p:txBody>
      </p:sp>
      <p:sp>
        <p:nvSpPr>
          <p:cNvPr id="3" name="Subtitle 2">
            <a:extLst>
              <a:ext uri="{FF2B5EF4-FFF2-40B4-BE49-F238E27FC236}">
                <a16:creationId xmlns:a16="http://schemas.microsoft.com/office/drawing/2014/main" id="{90786C01-5F7F-4C75-BA73-3F848C9DD4B1}"/>
              </a:ext>
            </a:extLst>
          </p:cNvPr>
          <p:cNvSpPr>
            <a:spLocks noGrp="1"/>
          </p:cNvSpPr>
          <p:nvPr>
            <p:ph type="subTitle" idx="1"/>
          </p:nvPr>
        </p:nvSpPr>
        <p:spPr>
          <a:xfrm>
            <a:off x="662609" y="2051222"/>
            <a:ext cx="10680893" cy="1978047"/>
          </a:xfrm>
          <a:solidFill>
            <a:srgbClr val="1C2023">
              <a:alpha val="44000"/>
            </a:srgbClr>
          </a:solidFill>
        </p:spPr>
        <p:txBody>
          <a:bodyPr>
            <a:normAutofit/>
          </a:bodyPr>
          <a:lstStyle/>
          <a:p>
            <a:r>
              <a:rPr lang="en-US" sz="4400" dirty="0">
                <a:solidFill>
                  <a:schemeClr val="bg1"/>
                </a:solidFill>
              </a:rPr>
              <a:t>“For You have made him a little lower than the angels, and You have crowned him with glory and honor” (5)</a:t>
            </a:r>
          </a:p>
        </p:txBody>
      </p:sp>
      <p:sp>
        <p:nvSpPr>
          <p:cNvPr id="4" name="TextBox 3">
            <a:extLst>
              <a:ext uri="{FF2B5EF4-FFF2-40B4-BE49-F238E27FC236}">
                <a16:creationId xmlns:a16="http://schemas.microsoft.com/office/drawing/2014/main" id="{B1E74ED6-F6C8-496F-8A88-F839FBD09A0C}"/>
              </a:ext>
            </a:extLst>
          </p:cNvPr>
          <p:cNvSpPr txBox="1"/>
          <p:nvPr/>
        </p:nvSpPr>
        <p:spPr>
          <a:xfrm>
            <a:off x="914400" y="4917989"/>
            <a:ext cx="10429101"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Hebrews 2:5-9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rgbClr val="FFFF00"/>
                </a:solidFill>
                <a:effectLst>
                  <a:outerShdw blurRad="38100" dist="38100" dir="2700000" algn="tl">
                    <a:srgbClr val="000000">
                      <a:alpha val="43137"/>
                    </a:srgbClr>
                  </a:outerShdw>
                </a:effectLst>
                <a:latin typeface="Calibri" panose="020F0502020204030204"/>
              </a:rPr>
              <a:t>Philippians 2:6-8; 9-11</a:t>
            </a:r>
            <a:endParaRPr kumimoji="0" lang="en-US"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0121608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A6339-0B0C-4EFF-9DBA-480D3554BD6A}"/>
              </a:ext>
            </a:extLst>
          </p:cNvPr>
          <p:cNvSpPr>
            <a:spLocks noGrp="1"/>
          </p:cNvSpPr>
          <p:nvPr>
            <p:ph type="ctrTitle"/>
          </p:nvPr>
        </p:nvSpPr>
        <p:spPr>
          <a:xfrm>
            <a:off x="662609" y="441132"/>
            <a:ext cx="11145079" cy="2387600"/>
          </a:xfrm>
        </p:spPr>
        <p:txBody>
          <a:bodyPr anchor="t">
            <a:normAutofit/>
          </a:bodyPr>
          <a:lstStyle/>
          <a:p>
            <a:r>
              <a:rPr lang="en-US" sz="8800" dirty="0">
                <a:solidFill>
                  <a:schemeClr val="bg1"/>
                </a:solidFill>
                <a:effectLst>
                  <a:glow rad="63500">
                    <a:schemeClr val="tx1">
                      <a:lumMod val="95000"/>
                      <a:lumOff val="5000"/>
                      <a:alpha val="40000"/>
                    </a:schemeClr>
                  </a:glow>
                </a:effectLst>
                <a:latin typeface="Mervale Script" panose="03060506000000020000" pitchFamily="66" charset="0"/>
              </a:rPr>
              <a:t>God’s Granting of Dominion</a:t>
            </a:r>
          </a:p>
        </p:txBody>
      </p:sp>
      <p:sp>
        <p:nvSpPr>
          <p:cNvPr id="3" name="Subtitle 2">
            <a:extLst>
              <a:ext uri="{FF2B5EF4-FFF2-40B4-BE49-F238E27FC236}">
                <a16:creationId xmlns:a16="http://schemas.microsoft.com/office/drawing/2014/main" id="{90786C01-5F7F-4C75-BA73-3F848C9DD4B1}"/>
              </a:ext>
            </a:extLst>
          </p:cNvPr>
          <p:cNvSpPr>
            <a:spLocks noGrp="1"/>
          </p:cNvSpPr>
          <p:nvPr>
            <p:ph type="subTitle" idx="1"/>
          </p:nvPr>
        </p:nvSpPr>
        <p:spPr>
          <a:xfrm>
            <a:off x="662609" y="1828800"/>
            <a:ext cx="10680893" cy="3855323"/>
          </a:xfrm>
          <a:solidFill>
            <a:srgbClr val="1C2023">
              <a:alpha val="44000"/>
            </a:srgbClr>
          </a:solidFill>
        </p:spPr>
        <p:txBody>
          <a:bodyPr>
            <a:normAutofit/>
          </a:bodyPr>
          <a:lstStyle/>
          <a:p>
            <a:r>
              <a:rPr lang="en-US" sz="4400" dirty="0">
                <a:solidFill>
                  <a:schemeClr val="bg1"/>
                </a:solidFill>
              </a:rPr>
              <a:t>“You have made him to have dominion over the works of Your hands; You have put all things under his feet, </a:t>
            </a:r>
            <a:r>
              <a:rPr lang="en-US" sz="4400" baseline="30000" dirty="0">
                <a:solidFill>
                  <a:schemeClr val="bg1"/>
                </a:solidFill>
              </a:rPr>
              <a:t>7</a:t>
            </a:r>
            <a:r>
              <a:rPr lang="en-US" sz="4400" dirty="0">
                <a:solidFill>
                  <a:schemeClr val="bg1"/>
                </a:solidFill>
              </a:rPr>
              <a:t> all sheep and oxen—even the beasts of the field, </a:t>
            </a:r>
            <a:r>
              <a:rPr lang="en-US" sz="4400" baseline="30000" dirty="0">
                <a:solidFill>
                  <a:schemeClr val="bg1"/>
                </a:solidFill>
              </a:rPr>
              <a:t>8 </a:t>
            </a:r>
            <a:r>
              <a:rPr lang="en-US" sz="4400" dirty="0">
                <a:solidFill>
                  <a:schemeClr val="bg1"/>
                </a:solidFill>
              </a:rPr>
              <a:t>the birds of the air, and the fish of the sea that pass through the paths of the seas.” (6-8)</a:t>
            </a:r>
          </a:p>
        </p:txBody>
      </p:sp>
      <p:sp>
        <p:nvSpPr>
          <p:cNvPr id="4" name="TextBox 3">
            <a:extLst>
              <a:ext uri="{FF2B5EF4-FFF2-40B4-BE49-F238E27FC236}">
                <a16:creationId xmlns:a16="http://schemas.microsoft.com/office/drawing/2014/main" id="{B1E74ED6-F6C8-496F-8A88-F839FBD09A0C}"/>
              </a:ext>
            </a:extLst>
          </p:cNvPr>
          <p:cNvSpPr txBox="1"/>
          <p:nvPr/>
        </p:nvSpPr>
        <p:spPr>
          <a:xfrm>
            <a:off x="914400" y="5684123"/>
            <a:ext cx="104291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Genesis 1:26-28 – 1 Cor. 15:25-28</a:t>
            </a:r>
          </a:p>
        </p:txBody>
      </p:sp>
    </p:spTree>
    <p:extLst>
      <p:ext uri="{BB962C8B-B14F-4D97-AF65-F5344CB8AC3E}">
        <p14:creationId xmlns:p14="http://schemas.microsoft.com/office/powerpoint/2010/main" val="275663528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A6339-0B0C-4EFF-9DBA-480D3554BD6A}"/>
              </a:ext>
            </a:extLst>
          </p:cNvPr>
          <p:cNvSpPr>
            <a:spLocks noGrp="1"/>
          </p:cNvSpPr>
          <p:nvPr>
            <p:ph type="ctrTitle"/>
          </p:nvPr>
        </p:nvSpPr>
        <p:spPr>
          <a:xfrm>
            <a:off x="662609" y="441132"/>
            <a:ext cx="11145079" cy="2387600"/>
          </a:xfrm>
        </p:spPr>
        <p:txBody>
          <a:bodyPr anchor="t">
            <a:normAutofit/>
          </a:bodyPr>
          <a:lstStyle/>
          <a:p>
            <a:r>
              <a:rPr lang="en-US" sz="8800" dirty="0">
                <a:solidFill>
                  <a:schemeClr val="bg1"/>
                </a:solidFill>
                <a:effectLst>
                  <a:glow rad="63500">
                    <a:schemeClr val="tx1">
                      <a:lumMod val="95000"/>
                      <a:lumOff val="5000"/>
                      <a:alpha val="40000"/>
                    </a:schemeClr>
                  </a:glow>
                </a:effectLst>
                <a:latin typeface="Mervale Script" panose="03060506000000020000" pitchFamily="66" charset="0"/>
              </a:rPr>
              <a:t>Conclusion</a:t>
            </a:r>
          </a:p>
        </p:txBody>
      </p:sp>
      <p:sp>
        <p:nvSpPr>
          <p:cNvPr id="3" name="Subtitle 2">
            <a:extLst>
              <a:ext uri="{FF2B5EF4-FFF2-40B4-BE49-F238E27FC236}">
                <a16:creationId xmlns:a16="http://schemas.microsoft.com/office/drawing/2014/main" id="{90786C01-5F7F-4C75-BA73-3F848C9DD4B1}"/>
              </a:ext>
            </a:extLst>
          </p:cNvPr>
          <p:cNvSpPr>
            <a:spLocks noGrp="1"/>
          </p:cNvSpPr>
          <p:nvPr>
            <p:ph type="subTitle" idx="1"/>
          </p:nvPr>
        </p:nvSpPr>
        <p:spPr>
          <a:xfrm>
            <a:off x="662609" y="2051222"/>
            <a:ext cx="10680893" cy="1569661"/>
          </a:xfrm>
          <a:solidFill>
            <a:srgbClr val="1C2023">
              <a:alpha val="44000"/>
            </a:srgbClr>
          </a:solidFill>
        </p:spPr>
        <p:txBody>
          <a:bodyPr>
            <a:normAutofit/>
          </a:bodyPr>
          <a:lstStyle/>
          <a:p>
            <a:r>
              <a:rPr lang="en-US" sz="4400" dirty="0">
                <a:solidFill>
                  <a:schemeClr val="bg1"/>
                </a:solidFill>
              </a:rPr>
              <a:t>“O Lord, our Lord, how excellent is Your name in all the earth!” (9)</a:t>
            </a:r>
          </a:p>
        </p:txBody>
      </p:sp>
      <p:sp>
        <p:nvSpPr>
          <p:cNvPr id="4" name="TextBox 3">
            <a:extLst>
              <a:ext uri="{FF2B5EF4-FFF2-40B4-BE49-F238E27FC236}">
                <a16:creationId xmlns:a16="http://schemas.microsoft.com/office/drawing/2014/main" id="{B1E74ED6-F6C8-496F-8A88-F839FBD09A0C}"/>
              </a:ext>
            </a:extLst>
          </p:cNvPr>
          <p:cNvSpPr txBox="1"/>
          <p:nvPr/>
        </p:nvSpPr>
        <p:spPr>
          <a:xfrm>
            <a:off x="914401" y="3910732"/>
            <a:ext cx="10429101"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By studying this passage, we have a better understanding of why the name of God is excellent “in all the earth”!</a:t>
            </a:r>
          </a:p>
        </p:txBody>
      </p:sp>
    </p:spTree>
    <p:extLst>
      <p:ext uri="{BB962C8B-B14F-4D97-AF65-F5344CB8AC3E}">
        <p14:creationId xmlns:p14="http://schemas.microsoft.com/office/powerpoint/2010/main" val="406609244"/>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2063</Words>
  <Application>Microsoft Office PowerPoint</Application>
  <PresentationFormat>Widescreen</PresentationFormat>
  <Paragraphs>90</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Calibri Light</vt:lpstr>
      <vt:lpstr>Arial</vt:lpstr>
      <vt:lpstr>Mervale Script</vt:lpstr>
      <vt:lpstr>Office Theme</vt:lpstr>
      <vt:lpstr>“ When I consider Your heavens”</vt:lpstr>
      <vt:lpstr>Praise to God</vt:lpstr>
      <vt:lpstr>The Sovereignty of God</vt:lpstr>
      <vt:lpstr>God’s Patronage of Man</vt:lpstr>
      <vt:lpstr>God’s Elevation of Man</vt:lpstr>
      <vt:lpstr>God’s Granting of Dominion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When I consider Your heavens”</dc:title>
  <dc:creator>Stan Cox</dc:creator>
  <cp:lastModifiedBy>Stan Cox</cp:lastModifiedBy>
  <cp:revision>23</cp:revision>
  <dcterms:created xsi:type="dcterms:W3CDTF">2018-10-04T19:03:04Z</dcterms:created>
  <dcterms:modified xsi:type="dcterms:W3CDTF">2018-10-07T13:33:10Z</dcterms:modified>
</cp:coreProperties>
</file>