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Chiller" panose="04020404031007020602" pitchFamily="82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6F2"/>
    <a:srgbClr val="0E1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48EA8-28B8-4158-8C27-B67F75C11D86}" v="446" dt="2026-09-19T23:11:05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undo custSel addSld delSld modSld modHandout">
      <pc:chgData name="Stan Cox" userId="9376f276357bfffd" providerId="LiveId" clId="{D6A38ECA-CFFF-4F81-A50A-FF406F190B2A}" dt="2026-09-19T23:12:22.525" v="1266" actId="403"/>
      <pc:docMkLst>
        <pc:docMk/>
      </pc:docMkLst>
      <pc:sldChg chg="modSp mod modTransition setBg">
        <pc:chgData name="Stan Cox" userId="9376f276357bfffd" providerId="LiveId" clId="{D6A38ECA-CFFF-4F81-A50A-FF406F190B2A}" dt="2026-09-19T23:11:05.334" v="1153"/>
        <pc:sldMkLst>
          <pc:docMk/>
          <pc:sldMk cId="79186541" sldId="256"/>
        </pc:sldMkLst>
        <pc:spChg chg="mod">
          <ac:chgData name="Stan Cox" userId="9376f276357bfffd" providerId="LiveId" clId="{D6A38ECA-CFFF-4F81-A50A-FF406F190B2A}" dt="2026-09-19T16:10:16.890" v="59" actId="1076"/>
          <ac:spMkLst>
            <pc:docMk/>
            <pc:sldMk cId="79186541" sldId="256"/>
            <ac:spMk id="2" creationId="{D1E239D8-388C-B5A4-9B67-D9877AF7D50A}"/>
          </ac:spMkLst>
        </pc:spChg>
        <pc:spChg chg="mod">
          <ac:chgData name="Stan Cox" userId="9376f276357bfffd" providerId="LiveId" clId="{D6A38ECA-CFFF-4F81-A50A-FF406F190B2A}" dt="2026-09-19T16:10:48.227" v="69" actId="1076"/>
          <ac:spMkLst>
            <pc:docMk/>
            <pc:sldMk cId="79186541" sldId="256"/>
            <ac:spMk id="3" creationId="{722A1022-EFE2-A3C2-0D69-C6A3FC766303}"/>
          </ac:spMkLst>
        </pc:spChg>
      </pc:sldChg>
      <pc:sldChg chg="modSp new mod modTransition setBg addAnim delAnim modAnim">
        <pc:chgData name="Stan Cox" userId="9376f276357bfffd" providerId="LiveId" clId="{D6A38ECA-CFFF-4F81-A50A-FF406F190B2A}" dt="2026-09-19T23:11:05.334" v="1153"/>
        <pc:sldMkLst>
          <pc:docMk/>
          <pc:sldMk cId="4190617075" sldId="257"/>
        </pc:sldMkLst>
        <pc:spChg chg="mod">
          <ac:chgData name="Stan Cox" userId="9376f276357bfffd" providerId="LiveId" clId="{D6A38ECA-CFFF-4F81-A50A-FF406F190B2A}" dt="2026-09-19T22:46:15.507" v="415" actId="404"/>
          <ac:spMkLst>
            <pc:docMk/>
            <pc:sldMk cId="4190617075" sldId="257"/>
            <ac:spMk id="2" creationId="{14AEAFB0-965F-EFCD-8D6F-5620F1734D2E}"/>
          </ac:spMkLst>
        </pc:spChg>
        <pc:spChg chg="mod">
          <ac:chgData name="Stan Cox" userId="9376f276357bfffd" providerId="LiveId" clId="{D6A38ECA-CFFF-4F81-A50A-FF406F190B2A}" dt="2026-09-19T18:22:10.086" v="377" actId="948"/>
          <ac:spMkLst>
            <pc:docMk/>
            <pc:sldMk cId="4190617075" sldId="257"/>
            <ac:spMk id="3" creationId="{15CC43A0-D80A-4C14-DAD5-7322B47DEA7E}"/>
          </ac:spMkLst>
        </pc:spChg>
      </pc:sldChg>
      <pc:sldChg chg="modSp add mod modTransition setBg addAnim delAnim modAnim">
        <pc:chgData name="Stan Cox" userId="9376f276357bfffd" providerId="LiveId" clId="{D6A38ECA-CFFF-4F81-A50A-FF406F190B2A}" dt="2026-09-19T23:11:05.334" v="1153"/>
        <pc:sldMkLst>
          <pc:docMk/>
          <pc:sldMk cId="819812826" sldId="258"/>
        </pc:sldMkLst>
        <pc:spChg chg="mod">
          <ac:chgData name="Stan Cox" userId="9376f276357bfffd" providerId="LiveId" clId="{D6A38ECA-CFFF-4F81-A50A-FF406F190B2A}" dt="2026-09-19T22:55:20.187" v="688" actId="692"/>
          <ac:spMkLst>
            <pc:docMk/>
            <pc:sldMk cId="819812826" sldId="258"/>
            <ac:spMk id="2" creationId="{DE12A2D6-D1B5-2D29-02E8-5AD89C22AEA9}"/>
          </ac:spMkLst>
        </pc:spChg>
        <pc:spChg chg="mod">
          <ac:chgData name="Stan Cox" userId="9376f276357bfffd" providerId="LiveId" clId="{D6A38ECA-CFFF-4F81-A50A-FF406F190B2A}" dt="2026-09-19T23:00:56.763" v="900" actId="6549"/>
          <ac:spMkLst>
            <pc:docMk/>
            <pc:sldMk cId="819812826" sldId="258"/>
            <ac:spMk id="3" creationId="{44A14B3C-8F41-FB7E-8374-0F78DE3EF630}"/>
          </ac:spMkLst>
        </pc:spChg>
      </pc:sldChg>
      <pc:sldChg chg="add del setBg">
        <pc:chgData name="Stan Cox" userId="9376f276357bfffd" providerId="LiveId" clId="{D6A38ECA-CFFF-4F81-A50A-FF406F190B2A}" dt="2026-09-19T18:28:02.277" v="387"/>
        <pc:sldMkLst>
          <pc:docMk/>
          <pc:sldMk cId="2450414167" sldId="258"/>
        </pc:sldMkLst>
      </pc:sldChg>
      <pc:sldChg chg="addSp delSp modSp add mod modTransition">
        <pc:chgData name="Stan Cox" userId="9376f276357bfffd" providerId="LiveId" clId="{D6A38ECA-CFFF-4F81-A50A-FF406F190B2A}" dt="2026-09-19T23:11:05.334" v="1153"/>
        <pc:sldMkLst>
          <pc:docMk/>
          <pc:sldMk cId="275188167" sldId="259"/>
        </pc:sldMkLst>
        <pc:spChg chg="add del mod">
          <ac:chgData name="Stan Cox" userId="9376f276357bfffd" providerId="LiveId" clId="{D6A38ECA-CFFF-4F81-A50A-FF406F190B2A}" dt="2026-09-19T23:10:25.553" v="1152" actId="404"/>
          <ac:spMkLst>
            <pc:docMk/>
            <pc:sldMk cId="275188167" sldId="259"/>
            <ac:spMk id="2" creationId="{031B1B73-D645-FBFE-1BB8-335F75D1392B}"/>
          </ac:spMkLst>
        </pc:spChg>
        <pc:spChg chg="mod">
          <ac:chgData name="Stan Cox" userId="9376f276357bfffd" providerId="LiveId" clId="{D6A38ECA-CFFF-4F81-A50A-FF406F190B2A}" dt="2026-09-19T23:10:08.814" v="1146" actId="948"/>
          <ac:spMkLst>
            <pc:docMk/>
            <pc:sldMk cId="275188167" sldId="259"/>
            <ac:spMk id="3" creationId="{5A9F9693-5F14-AB7F-E375-A7C759532F7B}"/>
          </ac:spMkLst>
        </pc:spChg>
        <pc:spChg chg="add del mod">
          <ac:chgData name="Stan Cox" userId="9376f276357bfffd" providerId="LiveId" clId="{D6A38ECA-CFFF-4F81-A50A-FF406F190B2A}" dt="2026-09-19T23:05:18.922" v="1099" actId="478"/>
          <ac:spMkLst>
            <pc:docMk/>
            <pc:sldMk cId="275188167" sldId="259"/>
            <ac:spMk id="5" creationId="{9C1883E2-467C-39E5-F943-9AD83A80869D}"/>
          </ac:spMkLst>
        </pc:spChg>
      </pc:sldChg>
      <pc:sldChg chg="add del setBg">
        <pc:chgData name="Stan Cox" userId="9376f276357bfffd" providerId="LiveId" clId="{D6A38ECA-CFFF-4F81-A50A-FF406F190B2A}" dt="2026-09-19T23:02:48.199" v="909"/>
        <pc:sldMkLst>
          <pc:docMk/>
          <pc:sldMk cId="1252036530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20408D-F023-2B8A-5862-7AF09E5BC2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594100" cy="8255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3200" dirty="0">
                <a:latin typeface="Chiller" panose="04020404031007020602" pitchFamily="82" charset="0"/>
              </a:rPr>
              <a:t>Who Do You Fear?</a:t>
            </a:r>
          </a:p>
          <a:p>
            <a:r>
              <a:rPr lang="en-US" dirty="0"/>
              <a:t>Luke 12:1-7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A48EF6-1444-67E1-B3A7-CD78C6C562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September 20,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4A52D-FBDE-DF81-8611-85E7DD82B0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West Side church of Christ, Stan Cox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DD109-D477-2926-E8C4-FD660E4D12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/>
              <a:t>  soundteaching.org</a:t>
            </a:r>
          </a:p>
        </p:txBody>
      </p:sp>
    </p:spTree>
    <p:extLst>
      <p:ext uri="{BB962C8B-B14F-4D97-AF65-F5344CB8AC3E}">
        <p14:creationId xmlns:p14="http://schemas.microsoft.com/office/powerpoint/2010/main" val="33924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FCEB-4D4C-BA5E-042D-05E86989C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FAD5C8-1605-2DD2-AD1C-66B793D8F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3EC33-1371-20AC-A224-87079A65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C31B2-D64E-2AC8-A868-6615D53BE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6170C-F853-6A17-DECF-A895E84C8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9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C1F5-88DF-530D-1CFC-31583BFE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A00B0-AFF1-3985-5B49-564D8FE3A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AE7D-DB48-87E4-A273-9471E804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46E73-0FEF-FE64-AC85-36BA0B62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02866-46D3-5FE0-5A88-3F3DDBC9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2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5C20-39AB-F5E8-6645-A17EB9DE8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C360F-C09F-D8C6-0A6B-3409A3FDD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D5792-8365-B4B9-8BA3-33C589A78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59E6A-D136-1804-79CC-28B1C45E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28AEE-B8B2-B921-A89E-22AC1ED5A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0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2084A-5A5D-3C03-5076-D7F00922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FC879-6140-A029-01FE-1AE233188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DB209-908B-5666-5CB4-EF3EEA7B8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532A-9212-07ED-30BF-F898C21A0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E1C0E-E4B6-AAD4-313F-2441AC2F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F375C-2766-F1AF-542B-DDE10729F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89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398EF-64E1-56FC-BFE6-0885C5A12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EE67E-1C1C-49F7-A705-54738D566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71A03-5CE0-F1E0-140D-6F40453D6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F8006-8D96-E09D-563E-0CDFEE6ED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6DC0F9-E24B-3A24-D571-7AD6858F2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976031-83AB-2459-86A0-543950829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3A16C-5EE4-6C87-F722-F939D0625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7AC8A6-DE69-550C-F7FC-5B4608E46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3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15D8D-88A1-8E9E-2DDA-08836458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87C803-0D77-F7BD-1113-3F9D0CA2F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0084C8-77E9-B7AF-871B-D7284E28F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C4C5E-B587-DB4C-34D8-2B6922B85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9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E362D-CD12-1961-E696-55B2BC378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8E9AA7-5FA8-DBD0-7431-C611D336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2BD7A-A7CF-8A1F-B759-3A8F164F3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70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B451A-B0E5-D5BE-274F-A43D2F7D0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7F839-E161-2EE6-C986-04B2BD146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49A16-DF7D-9684-3A9A-1D369D452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E94A2-02AA-01B7-C989-AF2BD0E21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5F6D0-0E3B-5259-69CB-61F91E301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71D05-FEF1-0634-AD46-4DDB64F4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2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F435-F447-0A07-DEF5-2C4FE0D8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0D5995-86D3-9379-9FBD-81EB361D4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832E6-E68A-A074-DBA1-EAC46D345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7BC27-528B-F94C-746B-7D6D36A1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2F6F9-BD38-608A-4B95-98C72B8D9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97949-7B34-88D2-FB81-7A1117E3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9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31A01-7563-F3A6-3D67-535C5E1FB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D63270-4BAD-850E-0B24-0F923E1D1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82269-8B9F-EE37-E8DC-4D6160C8A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B2B26-618E-8F6C-346A-B3ACDBBBB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8CF09-9BC7-0179-818E-F22FD50B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8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2911DA-3437-2807-2381-DC8B5D6D0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6FCC7-57B0-A288-6F62-33EE8F714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86E7B-FE40-A900-D03E-F2FCA30F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219E-D7F4-BD5B-38E8-EDC7B3A8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4D8D5-C922-95EB-6BFE-87944C4EA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2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F37826-DF4A-900E-2692-A4AF07B1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0E938-043A-C417-F3F6-37C8D091B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A099D-F846-4D7B-FDB9-72EDAEBD7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2A68C9-AD11-4E64-B5FC-6D09F3CEE21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603AB-5044-0293-C026-384E0D315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2412-9450-9E8F-79AF-B608B3FDD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C064F2-EC3F-41B9-8FE1-B2DCC3B0D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9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239D8-388C-B5A4-9B67-D9877AF7D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760" y="624840"/>
            <a:ext cx="6380480" cy="2931477"/>
          </a:xfrm>
        </p:spPr>
        <p:txBody>
          <a:bodyPr anchor="t">
            <a:noAutofit/>
          </a:bodyPr>
          <a:lstStyle/>
          <a:p>
            <a:r>
              <a:rPr lang="en-US" sz="12500" dirty="0">
                <a:solidFill>
                  <a:srgbClr val="BCC6F2"/>
                </a:solidFill>
                <a:latin typeface="Chiller" panose="04020404031007020602" pitchFamily="82" charset="0"/>
              </a:rPr>
              <a:t>Who Do You Fear?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2A1022-EFE2-A3C2-0D69-C6A3FC766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880" y="5659120"/>
            <a:ext cx="5100320" cy="828040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rgbClr val="BCC6F2"/>
                </a:solidFill>
              </a:rPr>
              <a:t>Luke 12:1-7</a:t>
            </a:r>
          </a:p>
        </p:txBody>
      </p:sp>
    </p:spTree>
    <p:extLst>
      <p:ext uri="{BB962C8B-B14F-4D97-AF65-F5344CB8AC3E}">
        <p14:creationId xmlns:p14="http://schemas.microsoft.com/office/powerpoint/2010/main" val="79186541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EAFB0-965F-EFCD-8D6F-5620F173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" y="365125"/>
            <a:ext cx="1201928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rgbClr val="BCC6F2"/>
                </a:solidFill>
                <a:latin typeface="Chiller" panose="04020404031007020602" pitchFamily="82" charset="0"/>
              </a:rPr>
              <a:t>Beware: The Leaven of the Pharisees </a:t>
            </a:r>
            <a:r>
              <a:rPr lang="en-US" sz="6000" dirty="0">
                <a:solidFill>
                  <a:srgbClr val="BCC6F2"/>
                </a:solidFill>
                <a:latin typeface="Chiller" panose="04020404031007020602" pitchFamily="82" charset="0"/>
              </a:rPr>
              <a:t>(1-3)</a:t>
            </a:r>
            <a:endParaRPr lang="en-US" sz="7200" dirty="0">
              <a:solidFill>
                <a:srgbClr val="BCC6F2"/>
              </a:solidFill>
              <a:latin typeface="Chiller" panose="040204040310070206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C43A0-D80A-4C14-DAD5-7322B47DE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3279"/>
            <a:ext cx="10515600" cy="454152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b="1" dirty="0">
                <a:solidFill>
                  <a:srgbClr val="BCC6F2"/>
                </a:solidFill>
              </a:rPr>
              <a:t>Leaven – Mental and Moral Corruption (1)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CC6F2"/>
                </a:solidFill>
              </a:rPr>
              <a:t>Hypocrisy – A Sin of the Pharisees (1)</a:t>
            </a:r>
          </a:p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dirty="0">
                <a:solidFill>
                  <a:schemeClr val="bg1"/>
                </a:solidFill>
              </a:rPr>
              <a:t>Matthew 23:4, 2-3; 15:7-9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CC6F2"/>
                </a:solidFill>
              </a:rPr>
              <a:t>God Knows! (2-3)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Matthew 10:27; 1 Corinthians 4:5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Ecclesiastes 12:14</a:t>
            </a:r>
          </a:p>
          <a:p>
            <a:pPr marL="0" indent="0" algn="ctr">
              <a:buNone/>
            </a:pPr>
            <a:endParaRPr lang="en-US" sz="4400" b="1" dirty="0">
              <a:solidFill>
                <a:srgbClr val="BCC6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170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5E602-CF83-4F4B-CC05-24FBE659C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2A2D6-D1B5-2D29-02E8-5AD89C2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3360" y="209232"/>
            <a:ext cx="2875280" cy="3306128"/>
          </a:xfrm>
          <a:ln w="50800">
            <a:solidFill>
              <a:srgbClr val="BCC6F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8000" dirty="0">
                <a:solidFill>
                  <a:srgbClr val="BCC6F2"/>
                </a:solidFill>
                <a:latin typeface="Chiller" panose="04020404031007020602" pitchFamily="82" charset="0"/>
              </a:rPr>
              <a:t>Do Not</a:t>
            </a:r>
            <a:br>
              <a:rPr lang="en-US" sz="8000" dirty="0">
                <a:solidFill>
                  <a:srgbClr val="BCC6F2"/>
                </a:solidFill>
                <a:latin typeface="Chiller" panose="04020404031007020602" pitchFamily="82" charset="0"/>
              </a:rPr>
            </a:br>
            <a:r>
              <a:rPr lang="en-US" sz="8000" dirty="0">
                <a:solidFill>
                  <a:srgbClr val="BCC6F2"/>
                </a:solidFill>
                <a:latin typeface="Chiller" panose="04020404031007020602" pitchFamily="82" charset="0"/>
              </a:rPr>
              <a:t>Be Afraid</a:t>
            </a:r>
            <a:br>
              <a:rPr lang="en-US" sz="8000" dirty="0">
                <a:solidFill>
                  <a:srgbClr val="BCC6F2"/>
                </a:solidFill>
                <a:latin typeface="Chiller" panose="04020404031007020602" pitchFamily="82" charset="0"/>
              </a:rPr>
            </a:br>
            <a:r>
              <a:rPr lang="en-US" sz="6700" dirty="0">
                <a:solidFill>
                  <a:srgbClr val="BCC6F2"/>
                </a:solidFill>
                <a:latin typeface="Chiller" panose="04020404031007020602" pitchFamily="82" charset="0"/>
              </a:rPr>
              <a:t>(4-7)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14B3C-8F41-FB7E-8374-0F78DE3EF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" y="277336"/>
            <a:ext cx="8544560" cy="630332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CC6F2"/>
                </a:solidFill>
              </a:rPr>
              <a:t>Do Not Be Afraid of Man (4)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John 15:15-17, 13; 2 Timothy 3:10-12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dirty="0">
                <a:solidFill>
                  <a:schemeClr val="bg1"/>
                </a:solidFill>
              </a:rPr>
              <a:t>Acts 7:59-60; John 10:27-30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CC6F2"/>
                </a:solidFill>
              </a:rPr>
              <a:t>Be Afraid of God! (5)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4000" dirty="0">
                <a:solidFill>
                  <a:schemeClr val="bg1"/>
                </a:solidFill>
              </a:rPr>
              <a:t>Deut. 32:39; 2 Thessalonians 1:6-10 Psalm 99:1-4; Revelation 15:3-4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BCC6F2"/>
                </a:solidFill>
              </a:rPr>
              <a:t>The Christian is Loved by God (6-7)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Gen. 1:27-28, 29-30; Psalm 5:10-12 Isaiah 49:13; Romans 15:13</a:t>
            </a:r>
            <a:endParaRPr lang="en-US" sz="4000" b="1" dirty="0">
              <a:solidFill>
                <a:srgbClr val="BCC6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8128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708B5-8379-94DC-296A-C247DAD78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B1B73-D645-FBFE-1BB8-335F75D13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880" y="264160"/>
            <a:ext cx="6593840" cy="1625601"/>
          </a:xfrm>
        </p:spPr>
        <p:txBody>
          <a:bodyPr anchor="t">
            <a:noAutofit/>
          </a:bodyPr>
          <a:lstStyle/>
          <a:p>
            <a:r>
              <a:rPr lang="en-US" sz="9600" dirty="0">
                <a:solidFill>
                  <a:srgbClr val="BCC6F2"/>
                </a:solidFill>
                <a:latin typeface="Chiller" panose="04020404031007020602" pitchFamily="82" charset="0"/>
              </a:rPr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9F9693-5F14-AB7F-E375-A7C759532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880" y="1889761"/>
            <a:ext cx="5892800" cy="45973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4400" dirty="0">
                <a:solidFill>
                  <a:srgbClr val="BCC6F2"/>
                </a:solidFill>
              </a:rPr>
              <a:t>God demands our respect and awe!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US" sz="4400" b="1" dirty="0">
                <a:solidFill>
                  <a:srgbClr val="BCC6F2"/>
                </a:solidFill>
              </a:rPr>
              <a:t>But He is our Father, and we rejoice in His love for us!</a:t>
            </a:r>
          </a:p>
          <a:p>
            <a:r>
              <a:rPr lang="en-US" sz="4400" dirty="0">
                <a:solidFill>
                  <a:schemeClr val="bg1"/>
                </a:solidFill>
              </a:rPr>
              <a:t>John 3:16</a:t>
            </a:r>
          </a:p>
        </p:txBody>
      </p:sp>
    </p:spTree>
    <p:extLst>
      <p:ext uri="{BB962C8B-B14F-4D97-AF65-F5344CB8AC3E}">
        <p14:creationId xmlns:p14="http://schemas.microsoft.com/office/powerpoint/2010/main" val="275188167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154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Chiller</vt:lpstr>
      <vt:lpstr>Aptos</vt:lpstr>
      <vt:lpstr>Aptos Display</vt:lpstr>
      <vt:lpstr>Office Theme</vt:lpstr>
      <vt:lpstr>Who Do You Fear?</vt:lpstr>
      <vt:lpstr>Beware: The Leaven of the Pharisees (1-3)</vt:lpstr>
      <vt:lpstr>Do Not Be Afraid (4-7)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 Cox</dc:creator>
  <cp:lastModifiedBy>Stan Cox</cp:lastModifiedBy>
  <cp:revision>1</cp:revision>
  <dcterms:created xsi:type="dcterms:W3CDTF">2026-09-19T16:01:57Z</dcterms:created>
  <dcterms:modified xsi:type="dcterms:W3CDTF">2026-09-19T23:12:27Z</dcterms:modified>
</cp:coreProperties>
</file>