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74" r:id="rId4"/>
    <p:sldId id="275" r:id="rId5"/>
    <p:sldId id="258" r:id="rId6"/>
    <p:sldId id="259" r:id="rId7"/>
    <p:sldId id="260" r:id="rId8"/>
    <p:sldId id="276" r:id="rId9"/>
    <p:sldId id="261" r:id="rId10"/>
    <p:sldId id="262" r:id="rId11"/>
    <p:sldId id="263" r:id="rId12"/>
    <p:sldId id="277" r:id="rId13"/>
    <p:sldId id="264" r:id="rId14"/>
    <p:sldId id="265" r:id="rId15"/>
    <p:sldId id="278" r:id="rId16"/>
    <p:sldId id="266" r:id="rId17"/>
    <p:sldId id="267" r:id="rId18"/>
    <p:sldId id="279" r:id="rId19"/>
    <p:sldId id="268" r:id="rId20"/>
    <p:sldId id="280" r:id="rId21"/>
    <p:sldId id="269" r:id="rId22"/>
    <p:sldId id="281" r:id="rId23"/>
    <p:sldId id="270" r:id="rId2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07" autoAdjust="0"/>
  </p:normalViewPr>
  <p:slideViewPr>
    <p:cSldViewPr>
      <p:cViewPr varScale="1">
        <p:scale>
          <a:sx n="54" d="100"/>
          <a:sy n="54" d="100"/>
        </p:scale>
        <p:origin x="-1752"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600" dirty="0">
                <a:latin typeface="Bernard MT Condensed" pitchFamily="18" charset="0"/>
              </a:rPr>
              <a:t>“Whose Faith Follow”</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February 3,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3577694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DE7C5A8F-07D0-4F15-9A63-6AC7A6D7263C}" type="datetimeFigureOut">
              <a:rPr lang="en-US" smtClean="0"/>
              <a:t>2/2/2013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E965A14-07E1-4F7F-98C7-FCFC623D7BEA}" type="slidenum">
              <a:rPr lang="en-US" smtClean="0"/>
              <a:t>‹#›</a:t>
            </a:fld>
            <a:endParaRPr lang="en-US"/>
          </a:p>
        </p:txBody>
      </p:sp>
    </p:spTree>
    <p:extLst>
      <p:ext uri="{BB962C8B-B14F-4D97-AF65-F5344CB8AC3E}">
        <p14:creationId xmlns:p14="http://schemas.microsoft.com/office/powerpoint/2010/main" val="2972148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Whose Faith Follow… based</a:t>
            </a:r>
            <a:r>
              <a:rPr lang="en-US" baseline="0" dirty="0" smtClean="0"/>
              <a:t> in part on a topical sermon by Mark Copeland called “Examples Worth Following”</a:t>
            </a:r>
          </a:p>
          <a:p>
            <a:r>
              <a:rPr lang="en-US" baseline="0" dirty="0" smtClean="0"/>
              <a:t>Preached at West Side on February 3, 2013 AM</a:t>
            </a:r>
          </a:p>
          <a:p>
            <a:r>
              <a:rPr lang="en-US" baseline="0" dirty="0" smtClean="0"/>
              <a:t>Print Slides: 1-3,20-22</a:t>
            </a:r>
            <a:endParaRPr lang="en-US" dirty="0"/>
          </a:p>
        </p:txBody>
      </p:sp>
      <p:sp>
        <p:nvSpPr>
          <p:cNvPr id="4" name="Slide Number Placeholder 3"/>
          <p:cNvSpPr>
            <a:spLocks noGrp="1"/>
          </p:cNvSpPr>
          <p:nvPr>
            <p:ph type="sldNum" sz="quarter" idx="10"/>
          </p:nvPr>
        </p:nvSpPr>
        <p:spPr/>
        <p:txBody>
          <a:bodyPr/>
          <a:lstStyle/>
          <a:p>
            <a:fld id="{DE965A14-07E1-4F7F-98C7-FCFC623D7BEA}" type="slidenum">
              <a:rPr lang="en-US" smtClean="0"/>
              <a:t>1</a:t>
            </a:fld>
            <a:endParaRPr lang="en-US"/>
          </a:p>
        </p:txBody>
      </p:sp>
    </p:spTree>
    <p:extLst>
      <p:ext uri="{BB962C8B-B14F-4D97-AF65-F5344CB8AC3E}">
        <p14:creationId xmlns:p14="http://schemas.microsoft.com/office/powerpoint/2010/main" val="372339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95C0A-6EBC-4283-90D9-6E7529C46C3B}"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177091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95C0A-6EBC-4283-90D9-6E7529C46C3B}"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57598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95C0A-6EBC-4283-90D9-6E7529C46C3B}"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15639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95C0A-6EBC-4283-90D9-6E7529C46C3B}"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12428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95C0A-6EBC-4283-90D9-6E7529C46C3B}"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137150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95C0A-6EBC-4283-90D9-6E7529C46C3B}"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96279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95C0A-6EBC-4283-90D9-6E7529C46C3B}" type="datetimeFigureOut">
              <a:rPr lang="en-US" smtClean="0"/>
              <a:t>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272579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95C0A-6EBC-4283-90D9-6E7529C46C3B}" type="datetimeFigureOut">
              <a:rPr lang="en-US" smtClean="0"/>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366534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95C0A-6EBC-4283-90D9-6E7529C46C3B}" type="datetimeFigureOut">
              <a:rPr lang="en-US" smtClean="0"/>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356954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95C0A-6EBC-4283-90D9-6E7529C46C3B}"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94521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95C0A-6EBC-4283-90D9-6E7529C46C3B}"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4054-C575-4B7F-9B85-3108858A0F99}" type="slidenum">
              <a:rPr lang="en-US" smtClean="0"/>
              <a:t>‹#›</a:t>
            </a:fld>
            <a:endParaRPr lang="en-US"/>
          </a:p>
        </p:txBody>
      </p:sp>
    </p:spTree>
    <p:extLst>
      <p:ext uri="{BB962C8B-B14F-4D97-AF65-F5344CB8AC3E}">
        <p14:creationId xmlns:p14="http://schemas.microsoft.com/office/powerpoint/2010/main" val="2556515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tx1">
                <a:lumMod val="31000"/>
              </a:schemeClr>
            </a:gs>
            <a:gs pos="95000">
              <a:schemeClr val="accent1">
                <a:tint val="44500"/>
                <a:satMod val="160000"/>
                <a:lumMod val="30000"/>
              </a:schemeClr>
            </a:gs>
            <a:gs pos="98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95C0A-6EBC-4283-90D9-6E7529C46C3B}" type="datetimeFigureOut">
              <a:rPr lang="en-US" smtClean="0"/>
              <a:t>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4054-C575-4B7F-9B85-3108858A0F99}" type="slidenum">
              <a:rPr lang="en-US" smtClean="0"/>
              <a:t>‹#›</a:t>
            </a:fld>
            <a:endParaRPr lang="en-US"/>
          </a:p>
        </p:txBody>
      </p:sp>
    </p:spTree>
    <p:extLst>
      <p:ext uri="{BB962C8B-B14F-4D97-AF65-F5344CB8AC3E}">
        <p14:creationId xmlns:p14="http://schemas.microsoft.com/office/powerpoint/2010/main" val="322623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rmAutofit/>
          </a:bodyPr>
          <a:lstStyle/>
          <a:p>
            <a:r>
              <a:rPr lang="en-US" sz="6600" dirty="0" smtClean="0"/>
              <a:t>“Whose Faith Follow”</a:t>
            </a:r>
            <a:endParaRPr lang="en-US" sz="6600" dirty="0"/>
          </a:p>
        </p:txBody>
      </p:sp>
      <p:sp>
        <p:nvSpPr>
          <p:cNvPr id="3" name="Subtitle 2"/>
          <p:cNvSpPr>
            <a:spLocks noGrp="1"/>
          </p:cNvSpPr>
          <p:nvPr>
            <p:ph type="subTitle" idx="1"/>
          </p:nvPr>
        </p:nvSpPr>
        <p:spPr>
          <a:xfrm>
            <a:off x="762000" y="2438400"/>
            <a:ext cx="7772400" cy="3733800"/>
          </a:xfrm>
        </p:spPr>
        <p:txBody>
          <a:bodyPr>
            <a:normAutofit/>
          </a:bodyPr>
          <a:lstStyle/>
          <a:p>
            <a:pPr algn="l"/>
            <a:r>
              <a:rPr lang="en-US" sz="3600" i="0" dirty="0" smtClean="0">
                <a:solidFill>
                  <a:schemeClr val="bg1"/>
                </a:solidFill>
                <a:effectLst/>
              </a:rPr>
              <a:t>    “Remember those who rule over you, who have spoken the word of God to you, </a:t>
            </a:r>
            <a:r>
              <a:rPr lang="en-US" sz="3600" i="0" dirty="0" smtClean="0">
                <a:solidFill>
                  <a:srgbClr val="FFFF00"/>
                </a:solidFill>
                <a:effectLst/>
              </a:rPr>
              <a:t>whose faith follow</a:t>
            </a:r>
            <a:r>
              <a:rPr lang="en-US" sz="3600" i="0" dirty="0" smtClean="0">
                <a:solidFill>
                  <a:schemeClr val="bg1"/>
                </a:solidFill>
                <a:effectLst/>
              </a:rPr>
              <a:t>, considering the outcome of </a:t>
            </a:r>
            <a:r>
              <a:rPr lang="en-US" sz="3600" dirty="0" smtClean="0">
                <a:solidFill>
                  <a:schemeClr val="bg1"/>
                </a:solidFill>
              </a:rPr>
              <a:t>their</a:t>
            </a:r>
            <a:r>
              <a:rPr lang="en-US" sz="3600" i="0" dirty="0" smtClean="0">
                <a:solidFill>
                  <a:schemeClr val="bg1"/>
                </a:solidFill>
                <a:effectLst/>
              </a:rPr>
              <a:t> conduct.”</a:t>
            </a:r>
          </a:p>
          <a:p>
            <a:pPr algn="l"/>
            <a:endParaRPr lang="en-US" sz="800" i="0" dirty="0" smtClean="0">
              <a:solidFill>
                <a:schemeClr val="bg1"/>
              </a:solidFill>
              <a:effectLst/>
            </a:endParaRPr>
          </a:p>
          <a:p>
            <a:pPr algn="r"/>
            <a:r>
              <a:rPr lang="en-US" sz="3600" i="0" dirty="0" smtClean="0">
                <a:solidFill>
                  <a:schemeClr val="bg1"/>
                </a:solidFill>
                <a:effectLst/>
              </a:rPr>
              <a:t> </a:t>
            </a:r>
            <a:r>
              <a:rPr lang="en-US" sz="3600" dirty="0" smtClean="0">
                <a:solidFill>
                  <a:schemeClr val="bg1"/>
                </a:solidFill>
              </a:rPr>
              <a:t>Hebrews 13:7</a:t>
            </a:r>
            <a:endParaRPr lang="en-US" sz="3600" dirty="0">
              <a:solidFill>
                <a:schemeClr val="bg1"/>
              </a:solidFill>
            </a:endParaRPr>
          </a:p>
        </p:txBody>
      </p:sp>
    </p:spTree>
    <p:extLst>
      <p:ext uri="{BB962C8B-B14F-4D97-AF65-F5344CB8AC3E}">
        <p14:creationId xmlns:p14="http://schemas.microsoft.com/office/powerpoint/2010/main" val="2541133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Philippians 4:9</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i="0" dirty="0" smtClean="0">
                <a:effectLst/>
              </a:rPr>
              <a:t>The things which you learned                                and received and heard and saw in me, these do, and the God of peace will be with you.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2 Thessalonians 3:7-10</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For you yourselves know how                                  you ought to follow us, for we were not disorderly among you; </a:t>
            </a:r>
            <a:r>
              <a:rPr lang="en-US" baseline="30000" dirty="0" smtClean="0"/>
              <a:t>8 </a:t>
            </a:r>
            <a:r>
              <a:rPr lang="en-US" dirty="0" smtClean="0"/>
              <a:t>nor did we eat anyone’s bread free of charge, but worked with labor and toil night and day, that we might not be a burden to any of you, </a:t>
            </a:r>
            <a:r>
              <a:rPr lang="en-US" baseline="30000" dirty="0" smtClean="0"/>
              <a:t>9 </a:t>
            </a:r>
            <a:r>
              <a:rPr lang="en-US" dirty="0" smtClean="0"/>
              <a:t>not because we do not have authority, but to make ourselves an example of how you should follow us.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a:p>
            <a:r>
              <a:rPr lang="en-US" sz="3200" dirty="0" smtClean="0"/>
              <a:t>The Apostle Paul?</a:t>
            </a:r>
          </a:p>
          <a:p>
            <a:pPr marL="400050" lvl="1" indent="0">
              <a:buNone/>
            </a:pPr>
            <a:r>
              <a:rPr lang="en-US" sz="2800" dirty="0" smtClean="0">
                <a:solidFill>
                  <a:srgbClr val="FFFF00"/>
                </a:solidFill>
              </a:rPr>
              <a:t>1 Cor. 4:6; Phil. 4:9;      2 Thess. 3:7-10</a:t>
            </a:r>
          </a:p>
          <a:p>
            <a:r>
              <a:rPr lang="en-US" sz="3200" dirty="0" smtClean="0"/>
              <a:t>Other Faithful Christians?</a:t>
            </a:r>
          </a:p>
          <a:p>
            <a:pPr marL="400050" lvl="1" indent="0">
              <a:buNone/>
            </a:pPr>
            <a:r>
              <a:rPr lang="en-US" sz="2800" dirty="0" smtClean="0">
                <a:solidFill>
                  <a:srgbClr val="FFFF00"/>
                </a:solidFill>
              </a:rPr>
              <a:t>Phil 3:17-19; Heb. 13:7 </a:t>
            </a:r>
            <a:endParaRPr lang="en-US" sz="2800" dirty="0">
              <a:solidFill>
                <a:srgbClr val="FFFF00"/>
              </a:solidFill>
            </a:endParaRPr>
          </a:p>
        </p:txBody>
      </p:sp>
    </p:spTree>
    <p:extLst>
      <p:ext uri="{BB962C8B-B14F-4D97-AF65-F5344CB8AC3E}">
        <p14:creationId xmlns:p14="http://schemas.microsoft.com/office/powerpoint/2010/main" val="622734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Philippians 3:17-19</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Brethren, join in following my                      example, and note those who so walk, as you have us for a pattern. </a:t>
            </a:r>
            <a:r>
              <a:rPr lang="en-US" baseline="30000" dirty="0" smtClean="0"/>
              <a:t>18 </a:t>
            </a:r>
            <a:r>
              <a:rPr lang="en-US" dirty="0" smtClean="0"/>
              <a:t>For many walk, of whom I have told you often, and now tell you even weeping, </a:t>
            </a:r>
            <a:r>
              <a:rPr lang="en-US" i="1" dirty="0" smtClean="0"/>
              <a:t>that they are</a:t>
            </a:r>
            <a:r>
              <a:rPr lang="en-US" dirty="0" smtClean="0"/>
              <a:t> the enemies of the cross of Christ: </a:t>
            </a:r>
            <a:r>
              <a:rPr lang="en-US" baseline="30000" dirty="0" smtClean="0"/>
              <a:t>19 </a:t>
            </a:r>
            <a:r>
              <a:rPr lang="en-US" dirty="0" smtClean="0"/>
              <a:t>whose end </a:t>
            </a:r>
            <a:r>
              <a:rPr lang="en-US" i="1" dirty="0" smtClean="0"/>
              <a:t>is</a:t>
            </a:r>
            <a:r>
              <a:rPr lang="en-US" dirty="0" smtClean="0"/>
              <a:t> destruction, whose god </a:t>
            </a:r>
            <a:r>
              <a:rPr lang="en-US" i="1" dirty="0" smtClean="0"/>
              <a:t>is their</a:t>
            </a:r>
            <a:r>
              <a:rPr lang="en-US" dirty="0" smtClean="0"/>
              <a:t> belly, and </a:t>
            </a:r>
            <a:r>
              <a:rPr lang="en-US" i="1" dirty="0" smtClean="0"/>
              <a:t>whose</a:t>
            </a:r>
            <a:r>
              <a:rPr lang="en-US" dirty="0" smtClean="0"/>
              <a:t> glory </a:t>
            </a:r>
            <a:r>
              <a:rPr lang="en-US" i="1" dirty="0" smtClean="0"/>
              <a:t>is</a:t>
            </a:r>
            <a:r>
              <a:rPr lang="en-US" dirty="0" smtClean="0"/>
              <a:t> in their shame—who set their mind on earthly things.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Hebrews 13:7</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i="0" dirty="0" smtClean="0">
                <a:effectLst/>
              </a:rPr>
              <a:t>Remember those who rule                               over you, who have spoken the word of God to you, whose faith follow, considering the outcome of </a:t>
            </a:r>
            <a:r>
              <a:rPr lang="en-US" dirty="0" smtClean="0"/>
              <a:t>their</a:t>
            </a:r>
            <a:r>
              <a:rPr lang="en-US" i="0" dirty="0" smtClean="0">
                <a:effectLst/>
              </a:rPr>
              <a:t> conduct.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        You’re an Example to?</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a:p>
            <a:r>
              <a:rPr lang="en-US" sz="3200" dirty="0" smtClean="0"/>
              <a:t>The Apostle Paul?</a:t>
            </a:r>
          </a:p>
          <a:p>
            <a:pPr marL="400050" lvl="1" indent="0">
              <a:buNone/>
            </a:pPr>
            <a:r>
              <a:rPr lang="en-US" sz="2800" dirty="0" smtClean="0">
                <a:solidFill>
                  <a:srgbClr val="FFFF00"/>
                </a:solidFill>
              </a:rPr>
              <a:t>1 Cor. 4:6; Phil. 4:9;      2 Thess. 3:7-10</a:t>
            </a:r>
          </a:p>
          <a:p>
            <a:r>
              <a:rPr lang="en-US" sz="3200" dirty="0" smtClean="0"/>
              <a:t>Other Faithful Christians?</a:t>
            </a:r>
          </a:p>
          <a:p>
            <a:pPr marL="400050" lvl="1" indent="0">
              <a:buNone/>
            </a:pPr>
            <a:r>
              <a:rPr lang="en-US" sz="2800" dirty="0" smtClean="0">
                <a:solidFill>
                  <a:srgbClr val="FFFF00"/>
                </a:solidFill>
              </a:rPr>
              <a:t>Phil 3:17-19; Heb. 13:7 </a:t>
            </a:r>
            <a:endParaRPr lang="en-US" sz="2800" dirty="0">
              <a:solidFill>
                <a:srgbClr val="FFFF00"/>
              </a:solidFill>
            </a:endParaRPr>
          </a:p>
        </p:txBody>
      </p:sp>
      <p:sp>
        <p:nvSpPr>
          <p:cNvPr id="6" name="Content Placeholder 5"/>
          <p:cNvSpPr>
            <a:spLocks noGrp="1"/>
          </p:cNvSpPr>
          <p:nvPr>
            <p:ph sz="half" idx="2"/>
          </p:nvPr>
        </p:nvSpPr>
        <p:spPr>
          <a:xfrm>
            <a:off x="4648200" y="1143000"/>
            <a:ext cx="4038600" cy="4983163"/>
          </a:xfrm>
        </p:spPr>
        <p:txBody>
          <a:bodyPr>
            <a:normAutofit/>
          </a:bodyPr>
          <a:lstStyle/>
          <a:p>
            <a:r>
              <a:rPr lang="en-US" sz="3200" dirty="0" smtClean="0"/>
              <a:t>To Other Christians?</a:t>
            </a:r>
          </a:p>
          <a:p>
            <a:pPr marL="400050" lvl="1" indent="0">
              <a:buNone/>
            </a:pPr>
            <a:r>
              <a:rPr lang="en-US" sz="2800" dirty="0" smtClean="0">
                <a:solidFill>
                  <a:srgbClr val="FFFF00"/>
                </a:solidFill>
              </a:rPr>
              <a:t>1 Tim. 4:12; Titus 2:6-8</a:t>
            </a:r>
          </a:p>
        </p:txBody>
      </p:sp>
    </p:spTree>
    <p:extLst>
      <p:ext uri="{BB962C8B-B14F-4D97-AF65-F5344CB8AC3E}">
        <p14:creationId xmlns:p14="http://schemas.microsoft.com/office/powerpoint/2010/main" val="622734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Timothy 4:12</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i="0" dirty="0" smtClean="0">
                <a:effectLst/>
              </a:rPr>
              <a:t>Let no one despise your youth,                              but be an example to the believers in word, in conduct, in love, in spirit, in faith, in purity.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Titus 2:6-8</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Likewise, exhort the young men                         to be sober-minded, </a:t>
            </a:r>
            <a:r>
              <a:rPr lang="en-US" baseline="30000" dirty="0" smtClean="0">
                <a:effectLst/>
              </a:rPr>
              <a:t>7</a:t>
            </a:r>
            <a:r>
              <a:rPr lang="en-US" dirty="0" smtClean="0"/>
              <a:t> in all things showing yourself to be a pattern of good works; in doctrine showing integrity, reverence, incorruptibility, </a:t>
            </a:r>
            <a:r>
              <a:rPr lang="en-US" baseline="30000" dirty="0" smtClean="0">
                <a:effectLst/>
              </a:rPr>
              <a:t>8</a:t>
            </a:r>
            <a:r>
              <a:rPr lang="en-US" dirty="0" smtClean="0"/>
              <a:t> sound speech that cannot be condemned, that one who is an opponent may be ashamed, having nothing evil to say of you.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        You’re an Example to?</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a:p>
            <a:r>
              <a:rPr lang="en-US" sz="3200" dirty="0" smtClean="0"/>
              <a:t>The Apostle Paul?</a:t>
            </a:r>
          </a:p>
          <a:p>
            <a:pPr marL="400050" lvl="1" indent="0">
              <a:buNone/>
            </a:pPr>
            <a:r>
              <a:rPr lang="en-US" sz="2800" dirty="0" smtClean="0">
                <a:solidFill>
                  <a:srgbClr val="FFFF00"/>
                </a:solidFill>
              </a:rPr>
              <a:t>1 Cor. 4:6; Phil. 4:9;      2 Thess. 3:7-10</a:t>
            </a:r>
          </a:p>
          <a:p>
            <a:r>
              <a:rPr lang="en-US" sz="3200" dirty="0" smtClean="0"/>
              <a:t>Other Faithful Christians?</a:t>
            </a:r>
          </a:p>
          <a:p>
            <a:pPr marL="400050" lvl="1" indent="0">
              <a:buNone/>
            </a:pPr>
            <a:r>
              <a:rPr lang="en-US" sz="2800" dirty="0" smtClean="0">
                <a:solidFill>
                  <a:srgbClr val="FFFF00"/>
                </a:solidFill>
              </a:rPr>
              <a:t>Phil 3:17-19; Heb. 13:7 </a:t>
            </a:r>
            <a:endParaRPr lang="en-US" sz="2800" dirty="0">
              <a:solidFill>
                <a:srgbClr val="FFFF00"/>
              </a:solidFill>
            </a:endParaRPr>
          </a:p>
        </p:txBody>
      </p:sp>
      <p:sp>
        <p:nvSpPr>
          <p:cNvPr id="6" name="Content Placeholder 5"/>
          <p:cNvSpPr>
            <a:spLocks noGrp="1"/>
          </p:cNvSpPr>
          <p:nvPr>
            <p:ph sz="half" idx="2"/>
          </p:nvPr>
        </p:nvSpPr>
        <p:spPr>
          <a:xfrm>
            <a:off x="4648200" y="1143000"/>
            <a:ext cx="4038600" cy="4983163"/>
          </a:xfrm>
        </p:spPr>
        <p:txBody>
          <a:bodyPr>
            <a:normAutofit/>
          </a:bodyPr>
          <a:lstStyle/>
          <a:p>
            <a:r>
              <a:rPr lang="en-US" sz="3200" dirty="0" smtClean="0"/>
              <a:t>To Other Christians?</a:t>
            </a:r>
          </a:p>
          <a:p>
            <a:pPr marL="400050" lvl="1" indent="0">
              <a:buNone/>
            </a:pPr>
            <a:r>
              <a:rPr lang="en-US" sz="2800" dirty="0" smtClean="0">
                <a:solidFill>
                  <a:srgbClr val="FFFF00"/>
                </a:solidFill>
              </a:rPr>
              <a:t>1 Tim. 4:12; Titus 2:6-8</a:t>
            </a:r>
          </a:p>
          <a:p>
            <a:pPr marL="339725" indent="-339725"/>
            <a:r>
              <a:rPr lang="en-US" sz="3200" dirty="0" smtClean="0"/>
              <a:t>To Young Children?</a:t>
            </a:r>
          </a:p>
          <a:p>
            <a:pPr marL="400050" lvl="1" indent="0">
              <a:buNone/>
            </a:pPr>
            <a:r>
              <a:rPr lang="en-US" sz="2800" dirty="0" smtClean="0">
                <a:solidFill>
                  <a:srgbClr val="FFFF00"/>
                </a:solidFill>
              </a:rPr>
              <a:t>Matthew 18:6-7</a:t>
            </a:r>
          </a:p>
        </p:txBody>
      </p:sp>
    </p:spTree>
    <p:extLst>
      <p:ext uri="{BB962C8B-B14F-4D97-AF65-F5344CB8AC3E}">
        <p14:creationId xmlns:p14="http://schemas.microsoft.com/office/powerpoint/2010/main" val="622734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Matthew 18:6-7</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Whoever causes one of these                                    little ones who believe in Me to sin, it would be better for him if a millstone were hung around his neck, and he were drowned in the depth of the sea. </a:t>
            </a:r>
            <a:r>
              <a:rPr lang="en-US" baseline="30000" dirty="0" smtClean="0"/>
              <a:t>7 </a:t>
            </a:r>
            <a:r>
              <a:rPr lang="en-US" dirty="0" smtClean="0"/>
              <a:t>Woe to the world because of offenses! For offenses must come, but woe to that man by whom the offense comes!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Corinthians 11:1</a:t>
            </a:r>
            <a:endParaRPr lang="en-US" dirty="0"/>
          </a:p>
        </p:txBody>
      </p:sp>
      <p:sp>
        <p:nvSpPr>
          <p:cNvPr id="3" name="Content Placeholder 2"/>
          <p:cNvSpPr>
            <a:spLocks noGrp="1"/>
          </p:cNvSpPr>
          <p:nvPr>
            <p:ph idx="1"/>
          </p:nvPr>
        </p:nvSpPr>
        <p:spPr>
          <a:xfrm>
            <a:off x="457200" y="1219200"/>
            <a:ext cx="8229600" cy="1295400"/>
          </a:xfrm>
        </p:spPr>
        <p:txBody>
          <a:bodyPr/>
          <a:lstStyle/>
          <a:p>
            <a:pPr marL="0" indent="236538">
              <a:buNone/>
            </a:pPr>
            <a:r>
              <a:rPr lang="en-US" dirty="0" smtClean="0"/>
              <a:t>Imitate me, just as I also                              </a:t>
            </a:r>
            <a:r>
              <a:rPr lang="en-US" i="1" dirty="0" smtClean="0"/>
              <a:t>imitate</a:t>
            </a:r>
            <a:r>
              <a:rPr lang="en-US" dirty="0" smtClean="0"/>
              <a:t> Christ.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
        <p:nvSpPr>
          <p:cNvPr id="5" name="Title 1"/>
          <p:cNvSpPr txBox="1">
            <a:spLocks/>
          </p:cNvSpPr>
          <p:nvPr/>
        </p:nvSpPr>
        <p:spPr>
          <a:xfrm>
            <a:off x="481371" y="2743200"/>
            <a:ext cx="8229600" cy="944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a:lstStyle>
          <a:p>
            <a:pPr algn="l"/>
            <a:r>
              <a:rPr lang="en-US" dirty="0" smtClean="0"/>
              <a:t>Philippians 3:17</a:t>
            </a:r>
            <a:endParaRPr lang="en-US" dirty="0"/>
          </a:p>
        </p:txBody>
      </p:sp>
      <p:sp>
        <p:nvSpPr>
          <p:cNvPr id="6" name="Content Placeholder 2"/>
          <p:cNvSpPr txBox="1">
            <a:spLocks/>
          </p:cNvSpPr>
          <p:nvPr/>
        </p:nvSpPr>
        <p:spPr>
          <a:xfrm>
            <a:off x="481371" y="3717259"/>
            <a:ext cx="8229600" cy="1295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36538">
              <a:buNone/>
            </a:pPr>
            <a:r>
              <a:rPr lang="en-US" i="0" dirty="0" smtClean="0">
                <a:effectLst/>
              </a:rPr>
              <a:t>Brethren, join in following my example, and note those who so walk, as you have us for a pattern.</a:t>
            </a:r>
            <a:endParaRPr lang="en-US" dirty="0"/>
          </a:p>
        </p:txBody>
      </p:sp>
      <p:sp>
        <p:nvSpPr>
          <p:cNvPr id="7" name="TextBox 6"/>
          <p:cNvSpPr txBox="1"/>
          <p:nvPr/>
        </p:nvSpPr>
        <p:spPr>
          <a:xfrm>
            <a:off x="1357671" y="5022491"/>
            <a:ext cx="6477000" cy="1200329"/>
          </a:xfrm>
          <a:prstGeom prst="rect">
            <a:avLst/>
          </a:prstGeom>
          <a:noFill/>
        </p:spPr>
        <p:txBody>
          <a:bodyPr wrap="square" rtlCol="0">
            <a:spAutoFit/>
          </a:bodyPr>
          <a:lstStyle/>
          <a:p>
            <a:pPr algn="ctr"/>
            <a:r>
              <a:rPr lang="en-US" sz="3600" b="1" dirty="0" smtClean="0">
                <a:solidFill>
                  <a:srgbClr val="FFFF00"/>
                </a:solidFill>
              </a:rPr>
              <a:t>We are to imitate the good examples of others!</a:t>
            </a:r>
            <a:endParaRPr lang="en-US" sz="3600" b="1" dirty="0">
              <a:solidFill>
                <a:srgbClr val="FFFF00"/>
              </a:solidFill>
            </a:endParaRPr>
          </a:p>
        </p:txBody>
      </p:sp>
    </p:spTree>
    <p:extLst>
      <p:ext uri="{BB962C8B-B14F-4D97-AF65-F5344CB8AC3E}">
        <p14:creationId xmlns:p14="http://schemas.microsoft.com/office/powerpoint/2010/main" val="3306281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        You’re an Example to?</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a:p>
            <a:r>
              <a:rPr lang="en-US" sz="3200" dirty="0" smtClean="0"/>
              <a:t>The Apostle Paul?</a:t>
            </a:r>
          </a:p>
          <a:p>
            <a:pPr marL="400050" lvl="1" indent="0">
              <a:buNone/>
            </a:pPr>
            <a:r>
              <a:rPr lang="en-US" sz="2800" dirty="0" smtClean="0">
                <a:solidFill>
                  <a:srgbClr val="FFFF00"/>
                </a:solidFill>
              </a:rPr>
              <a:t>1 Cor. 4:6; Phil. 4:9;      2 Thess. 3:7-10</a:t>
            </a:r>
          </a:p>
          <a:p>
            <a:r>
              <a:rPr lang="en-US" sz="3200" dirty="0" smtClean="0"/>
              <a:t>Other Faithful Christians?</a:t>
            </a:r>
          </a:p>
          <a:p>
            <a:pPr marL="400050" lvl="1" indent="0">
              <a:buNone/>
            </a:pPr>
            <a:r>
              <a:rPr lang="en-US" sz="2800" dirty="0" smtClean="0">
                <a:solidFill>
                  <a:srgbClr val="FFFF00"/>
                </a:solidFill>
              </a:rPr>
              <a:t>Phil 3:17-19; Heb. 13:7 </a:t>
            </a:r>
            <a:endParaRPr lang="en-US" sz="2800" dirty="0">
              <a:solidFill>
                <a:srgbClr val="FFFF00"/>
              </a:solidFill>
            </a:endParaRPr>
          </a:p>
        </p:txBody>
      </p:sp>
      <p:sp>
        <p:nvSpPr>
          <p:cNvPr id="6" name="Content Placeholder 5"/>
          <p:cNvSpPr>
            <a:spLocks noGrp="1"/>
          </p:cNvSpPr>
          <p:nvPr>
            <p:ph sz="half" idx="2"/>
          </p:nvPr>
        </p:nvSpPr>
        <p:spPr>
          <a:xfrm>
            <a:off x="4648200" y="1143000"/>
            <a:ext cx="4038600" cy="4983163"/>
          </a:xfrm>
        </p:spPr>
        <p:txBody>
          <a:bodyPr>
            <a:normAutofit/>
          </a:bodyPr>
          <a:lstStyle/>
          <a:p>
            <a:r>
              <a:rPr lang="en-US" sz="3200" dirty="0" smtClean="0"/>
              <a:t>To Other Christians?</a:t>
            </a:r>
          </a:p>
          <a:p>
            <a:pPr marL="400050" lvl="1" indent="0">
              <a:buNone/>
            </a:pPr>
            <a:r>
              <a:rPr lang="en-US" sz="2800" dirty="0" smtClean="0">
                <a:solidFill>
                  <a:srgbClr val="FFFF00"/>
                </a:solidFill>
              </a:rPr>
              <a:t>1 Tim. 4:12; Titus 2:6-8</a:t>
            </a:r>
          </a:p>
          <a:p>
            <a:pPr marL="339725" indent="-339725"/>
            <a:r>
              <a:rPr lang="en-US" sz="3200" dirty="0" smtClean="0"/>
              <a:t>To Young Children?</a:t>
            </a:r>
          </a:p>
          <a:p>
            <a:pPr marL="400050" lvl="1" indent="0">
              <a:buNone/>
            </a:pPr>
            <a:r>
              <a:rPr lang="en-US" sz="2800" dirty="0" smtClean="0">
                <a:solidFill>
                  <a:srgbClr val="FFFF00"/>
                </a:solidFill>
              </a:rPr>
              <a:t>Matthew 18:6-7</a:t>
            </a:r>
          </a:p>
          <a:p>
            <a:r>
              <a:rPr lang="en-US" sz="3200" dirty="0" smtClean="0"/>
              <a:t>Unbelievers?</a:t>
            </a:r>
          </a:p>
          <a:p>
            <a:pPr marL="400050" lvl="1" indent="0">
              <a:buNone/>
            </a:pPr>
            <a:r>
              <a:rPr lang="en-US" sz="2800" dirty="0" smtClean="0">
                <a:solidFill>
                  <a:srgbClr val="FFFF00"/>
                </a:solidFill>
              </a:rPr>
              <a:t>1 Peter 2:11-12</a:t>
            </a:r>
            <a:endParaRPr lang="en-US" sz="2800" dirty="0">
              <a:solidFill>
                <a:srgbClr val="FFFF00"/>
              </a:solidFill>
            </a:endParaRPr>
          </a:p>
        </p:txBody>
      </p:sp>
    </p:spTree>
    <p:extLst>
      <p:ext uri="{BB962C8B-B14F-4D97-AF65-F5344CB8AC3E}">
        <p14:creationId xmlns:p14="http://schemas.microsoft.com/office/powerpoint/2010/main" val="622734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Peter 2:11-12</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Beloved, I beg </a:t>
            </a:r>
            <a:r>
              <a:rPr lang="en-US" i="1" dirty="0" smtClean="0"/>
              <a:t>you</a:t>
            </a:r>
            <a:r>
              <a:rPr lang="en-US" dirty="0" smtClean="0"/>
              <a:t> as sojourners                     and pilgrims, abstain from fleshly lusts which war against the soul, </a:t>
            </a:r>
            <a:r>
              <a:rPr lang="en-US" baseline="30000" dirty="0" smtClean="0"/>
              <a:t>12 </a:t>
            </a:r>
            <a:r>
              <a:rPr lang="en-US" dirty="0" smtClean="0"/>
              <a:t>having your conduct honorable among the Gentiles, that when they speak against you as evildoers, they may, by </a:t>
            </a:r>
            <a:r>
              <a:rPr lang="en-US" i="1" dirty="0" smtClean="0"/>
              <a:t>your</a:t>
            </a:r>
            <a:r>
              <a:rPr lang="en-US" dirty="0" smtClean="0"/>
              <a:t> good works which they observe, glorify God in the day of visitation.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rmAutofit/>
          </a:bodyPr>
          <a:lstStyle/>
          <a:p>
            <a:pPr algn="l"/>
            <a:r>
              <a:rPr lang="en-US" sz="5400" dirty="0" smtClean="0"/>
              <a:t>Conclusion</a:t>
            </a:r>
            <a:endParaRPr lang="en-US" sz="5400" dirty="0"/>
          </a:p>
        </p:txBody>
      </p:sp>
      <p:sp>
        <p:nvSpPr>
          <p:cNvPr id="3" name="Subtitle 2"/>
          <p:cNvSpPr>
            <a:spLocks noGrp="1"/>
          </p:cNvSpPr>
          <p:nvPr>
            <p:ph type="subTitle" idx="1"/>
          </p:nvPr>
        </p:nvSpPr>
        <p:spPr>
          <a:xfrm>
            <a:off x="762000" y="1676400"/>
            <a:ext cx="7772400" cy="4495800"/>
          </a:xfrm>
        </p:spPr>
        <p:txBody>
          <a:bodyPr>
            <a:normAutofit/>
          </a:bodyPr>
          <a:lstStyle/>
          <a:p>
            <a:pPr indent="236538" algn="l"/>
            <a:r>
              <a:rPr lang="en-US" sz="3600" i="0" dirty="0" smtClean="0">
                <a:solidFill>
                  <a:schemeClr val="bg1"/>
                </a:solidFill>
                <a:effectLst/>
              </a:rPr>
              <a:t>Much of the reason we have a wonderful relationship with Jesus Christ is the encouragement and direction we receive from others.</a:t>
            </a:r>
          </a:p>
          <a:p>
            <a:pPr indent="236538" algn="l"/>
            <a:r>
              <a:rPr lang="en-US" sz="3600" dirty="0" smtClean="0">
                <a:solidFill>
                  <a:schemeClr val="bg1"/>
                </a:solidFill>
              </a:rPr>
              <a:t>We are given much… let us respond with generosity and zeal toward others.</a:t>
            </a:r>
            <a:endParaRPr lang="en-US" sz="3600" i="0" dirty="0" smtClean="0">
              <a:solidFill>
                <a:schemeClr val="bg1"/>
              </a:solidFill>
              <a:effectLst/>
            </a:endParaRPr>
          </a:p>
          <a:p>
            <a:pPr algn="l"/>
            <a:endParaRPr lang="en-US" sz="800" i="0" dirty="0" smtClean="0">
              <a:solidFill>
                <a:schemeClr val="bg1"/>
              </a:solidFill>
              <a:effectLst/>
            </a:endParaRPr>
          </a:p>
          <a:p>
            <a:pPr algn="r"/>
            <a:r>
              <a:rPr lang="en-US" sz="3600" i="0" dirty="0" smtClean="0">
                <a:solidFill>
                  <a:schemeClr val="bg1"/>
                </a:solidFill>
                <a:effectLst/>
              </a:rPr>
              <a:t> </a:t>
            </a:r>
            <a:r>
              <a:rPr lang="en-US" sz="3600" dirty="0" smtClean="0">
                <a:solidFill>
                  <a:schemeClr val="bg1"/>
                </a:solidFill>
              </a:rPr>
              <a:t>Hebrews 12:1-2</a:t>
            </a:r>
            <a:endParaRPr lang="en-US" sz="3600" dirty="0">
              <a:solidFill>
                <a:schemeClr val="bg1"/>
              </a:solidFill>
            </a:endParaRPr>
          </a:p>
        </p:txBody>
      </p:sp>
    </p:spTree>
    <p:extLst>
      <p:ext uri="{BB962C8B-B14F-4D97-AF65-F5344CB8AC3E}">
        <p14:creationId xmlns:p14="http://schemas.microsoft.com/office/powerpoint/2010/main" val="1078965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Hebrews 12:1-2</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Therefore we also, </a:t>
            </a:r>
            <a:r>
              <a:rPr lang="en-US" dirty="0" smtClean="0">
                <a:solidFill>
                  <a:srgbClr val="FFFF00"/>
                </a:solidFill>
              </a:rPr>
              <a:t>since we are                  surrounded</a:t>
            </a:r>
            <a:r>
              <a:rPr lang="en-US" dirty="0" smtClean="0"/>
              <a:t> by so great a cloud of witnesses, let us lay aside every weight, and the sin which so easily ensnares </a:t>
            </a:r>
            <a:r>
              <a:rPr lang="en-US" i="1" dirty="0" smtClean="0"/>
              <a:t>us,</a:t>
            </a:r>
            <a:r>
              <a:rPr lang="en-US" dirty="0" smtClean="0"/>
              <a:t> and </a:t>
            </a:r>
            <a:r>
              <a:rPr lang="en-US" dirty="0" smtClean="0">
                <a:solidFill>
                  <a:srgbClr val="FFFF00"/>
                </a:solidFill>
              </a:rPr>
              <a:t>let us </a:t>
            </a:r>
            <a:r>
              <a:rPr lang="en-US" dirty="0" smtClean="0"/>
              <a:t>run with endurance the race that is set before us, </a:t>
            </a:r>
            <a:r>
              <a:rPr lang="en-US" baseline="30000" dirty="0" smtClean="0"/>
              <a:t>2 </a:t>
            </a:r>
            <a:r>
              <a:rPr lang="en-US" dirty="0" smtClean="0"/>
              <a:t>looking unto Jesus, the author and finisher of </a:t>
            </a:r>
            <a:r>
              <a:rPr lang="en-US" i="1" dirty="0" smtClean="0"/>
              <a:t>our</a:t>
            </a:r>
            <a:r>
              <a:rPr lang="en-US" dirty="0" smtClean="0"/>
              <a:t> faith, who for the joy that was set before Him endured the cross, despising the shame, and has sat down at the right hand of the throne of God.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Timothy 4:12</a:t>
            </a:r>
            <a:endParaRPr lang="en-US" dirty="0"/>
          </a:p>
        </p:txBody>
      </p:sp>
      <p:sp>
        <p:nvSpPr>
          <p:cNvPr id="3" name="Content Placeholder 2"/>
          <p:cNvSpPr>
            <a:spLocks noGrp="1"/>
          </p:cNvSpPr>
          <p:nvPr>
            <p:ph idx="1"/>
          </p:nvPr>
        </p:nvSpPr>
        <p:spPr>
          <a:xfrm>
            <a:off x="457200" y="1219200"/>
            <a:ext cx="8229600" cy="2209800"/>
          </a:xfrm>
        </p:spPr>
        <p:txBody>
          <a:bodyPr/>
          <a:lstStyle/>
          <a:p>
            <a:pPr marL="0" indent="236538">
              <a:buNone/>
            </a:pPr>
            <a:r>
              <a:rPr lang="en-US" i="0" dirty="0" smtClean="0">
                <a:effectLst/>
              </a:rPr>
              <a:t>Let no one despise your youth,                        but be an example to the believers in word, in conduct, in love, in spirit, in faith, in purity.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
        <p:nvSpPr>
          <p:cNvPr id="7" name="TextBox 6"/>
          <p:cNvSpPr txBox="1"/>
          <p:nvPr/>
        </p:nvSpPr>
        <p:spPr>
          <a:xfrm>
            <a:off x="1357671" y="3581400"/>
            <a:ext cx="6477000" cy="1200329"/>
          </a:xfrm>
          <a:prstGeom prst="rect">
            <a:avLst/>
          </a:prstGeom>
          <a:noFill/>
        </p:spPr>
        <p:txBody>
          <a:bodyPr wrap="square" rtlCol="0">
            <a:spAutoFit/>
          </a:bodyPr>
          <a:lstStyle/>
          <a:p>
            <a:pPr algn="ctr"/>
            <a:r>
              <a:rPr lang="en-US" sz="3600" b="1" dirty="0" smtClean="0">
                <a:solidFill>
                  <a:srgbClr val="FFFF00"/>
                </a:solidFill>
              </a:rPr>
              <a:t>We are to be a good example</a:t>
            </a:r>
            <a:br>
              <a:rPr lang="en-US" sz="3600" b="1" dirty="0" smtClean="0">
                <a:solidFill>
                  <a:srgbClr val="FFFF00"/>
                </a:solidFill>
              </a:rPr>
            </a:br>
            <a:r>
              <a:rPr lang="en-US" sz="3600" b="1" dirty="0" smtClean="0">
                <a:solidFill>
                  <a:srgbClr val="FFFF00"/>
                </a:solidFill>
              </a:rPr>
              <a:t>for others to imitate!</a:t>
            </a:r>
            <a:endParaRPr lang="en-US" sz="3600" b="1" dirty="0">
              <a:solidFill>
                <a:srgbClr val="FFFF00"/>
              </a:solidFill>
            </a:endParaRPr>
          </a:p>
        </p:txBody>
      </p:sp>
    </p:spTree>
    <p:extLst>
      <p:ext uri="{BB962C8B-B14F-4D97-AF65-F5344CB8AC3E}">
        <p14:creationId xmlns:p14="http://schemas.microsoft.com/office/powerpoint/2010/main" val="1242095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p:txBody>
      </p:sp>
    </p:spTree>
    <p:extLst>
      <p:ext uri="{BB962C8B-B14F-4D97-AF65-F5344CB8AC3E}">
        <p14:creationId xmlns:p14="http://schemas.microsoft.com/office/powerpoint/2010/main" val="1767267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Corinthians 11:1</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Imitate me, just as I also                              </a:t>
            </a:r>
            <a:r>
              <a:rPr lang="en-US" i="1" dirty="0" smtClean="0"/>
              <a:t>imitate</a:t>
            </a:r>
            <a:r>
              <a:rPr lang="en-US" dirty="0" smtClean="0"/>
              <a:t> Christ.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Ephesians 5:1-2</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i="0" dirty="0" smtClean="0">
                <a:effectLst/>
              </a:rPr>
              <a:t>Therefore be imitators of God                                as dear children. </a:t>
            </a:r>
            <a:r>
              <a:rPr lang="en-US" i="0" baseline="30000" dirty="0" smtClean="0">
                <a:effectLst/>
              </a:rPr>
              <a:t>2</a:t>
            </a:r>
            <a:r>
              <a:rPr lang="en-US" i="0" dirty="0" smtClean="0">
                <a:effectLst/>
              </a:rPr>
              <a:t> And walk in love, as Christ also has loved us and given Himself for us, an offering and a sacrifice to God for a sweet-smelling aroma.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Philippians 2:4-5</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dirty="0" smtClean="0"/>
              <a:t>Let each of you look out                                          not only for his own interests, but also for the interests of others.  </a:t>
            </a:r>
            <a:r>
              <a:rPr lang="en-US" baseline="30000" dirty="0" smtClean="0"/>
              <a:t>5</a:t>
            </a:r>
            <a:r>
              <a:rPr lang="en-US" dirty="0" smtClean="0"/>
              <a:t> Let this mind be in you which was also in Christ Jesus.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715962"/>
          </a:xfrm>
        </p:spPr>
        <p:txBody>
          <a:bodyPr>
            <a:normAutofit/>
          </a:bodyPr>
          <a:lstStyle/>
          <a:p>
            <a:pPr algn="l"/>
            <a:r>
              <a:rPr lang="en-US" sz="3600" dirty="0" smtClean="0"/>
              <a:t>      Your Example?</a:t>
            </a:r>
            <a:endParaRPr lang="en-US" sz="3600" dirty="0"/>
          </a:p>
        </p:txBody>
      </p:sp>
      <p:sp>
        <p:nvSpPr>
          <p:cNvPr id="5" name="Content Placeholder 4"/>
          <p:cNvSpPr>
            <a:spLocks noGrp="1"/>
          </p:cNvSpPr>
          <p:nvPr>
            <p:ph sz="half" idx="1"/>
          </p:nvPr>
        </p:nvSpPr>
        <p:spPr>
          <a:xfrm>
            <a:off x="457200" y="1143000"/>
            <a:ext cx="4038600" cy="4983163"/>
          </a:xfrm>
        </p:spPr>
        <p:txBody>
          <a:bodyPr>
            <a:normAutofit/>
          </a:bodyPr>
          <a:lstStyle/>
          <a:p>
            <a:r>
              <a:rPr lang="en-US" sz="3200" dirty="0" smtClean="0"/>
              <a:t>Jesus Christ?</a:t>
            </a:r>
          </a:p>
          <a:p>
            <a:pPr marL="400050" lvl="1" indent="0">
              <a:buNone/>
            </a:pPr>
            <a:r>
              <a:rPr lang="en-US" sz="2800" dirty="0" smtClean="0">
                <a:solidFill>
                  <a:srgbClr val="FFFF00"/>
                </a:solidFill>
              </a:rPr>
              <a:t>1 Cor. 11:1; Eph. 5:1-2; Phil. 2:4-5</a:t>
            </a:r>
          </a:p>
          <a:p>
            <a:r>
              <a:rPr lang="en-US" sz="3200" dirty="0" smtClean="0"/>
              <a:t>The Apostle Paul?</a:t>
            </a:r>
          </a:p>
          <a:p>
            <a:pPr marL="400050" lvl="1" indent="0">
              <a:buNone/>
            </a:pPr>
            <a:r>
              <a:rPr lang="en-US" sz="2800" dirty="0" smtClean="0">
                <a:solidFill>
                  <a:srgbClr val="FFFF00"/>
                </a:solidFill>
              </a:rPr>
              <a:t>1 Cor. 4:6; Phil. 4:9;      2 Thess. 3:7-10</a:t>
            </a:r>
          </a:p>
        </p:txBody>
      </p:sp>
    </p:spTree>
    <p:extLst>
      <p:ext uri="{BB962C8B-B14F-4D97-AF65-F5344CB8AC3E}">
        <p14:creationId xmlns:p14="http://schemas.microsoft.com/office/powerpoint/2010/main" val="622734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1 Corinthians 4:6</a:t>
            </a:r>
            <a:endParaRPr lang="en-US" dirty="0"/>
          </a:p>
        </p:txBody>
      </p:sp>
      <p:sp>
        <p:nvSpPr>
          <p:cNvPr id="3" name="Content Placeholder 2"/>
          <p:cNvSpPr>
            <a:spLocks noGrp="1"/>
          </p:cNvSpPr>
          <p:nvPr>
            <p:ph idx="1"/>
          </p:nvPr>
        </p:nvSpPr>
        <p:spPr>
          <a:xfrm>
            <a:off x="457200" y="1219200"/>
            <a:ext cx="8229600" cy="5105400"/>
          </a:xfrm>
        </p:spPr>
        <p:txBody>
          <a:bodyPr/>
          <a:lstStyle/>
          <a:p>
            <a:pPr marL="0" indent="236538">
              <a:buNone/>
            </a:pPr>
            <a:r>
              <a:rPr lang="en-US" i="0" dirty="0" smtClean="0">
                <a:effectLst/>
              </a:rPr>
              <a:t>Now these things, brethren,                                  I have figuratively transferred to myself and </a:t>
            </a:r>
            <a:r>
              <a:rPr lang="en-US" i="0" dirty="0" err="1" smtClean="0">
                <a:effectLst/>
              </a:rPr>
              <a:t>Apollos</a:t>
            </a:r>
            <a:r>
              <a:rPr lang="en-US" i="0" dirty="0" smtClean="0">
                <a:effectLst/>
              </a:rPr>
              <a:t> for your sakes, that you may learn in us not to think beyond what is written, that none of you may be puffed up on behalf of one against the other.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81000"/>
            <a:ext cx="2120900" cy="1087443"/>
          </a:xfrm>
          <a:prstGeom prst="rect">
            <a:avLst/>
          </a:prstGeom>
        </p:spPr>
      </p:pic>
    </p:spTree>
    <p:extLst>
      <p:ext uri="{BB962C8B-B14F-4D97-AF65-F5344CB8AC3E}">
        <p14:creationId xmlns:p14="http://schemas.microsoft.com/office/powerpoint/2010/main" val="4260489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970</Words>
  <Application>Microsoft Office PowerPoint</Application>
  <PresentationFormat>On-screen Show (4:3)</PresentationFormat>
  <Paragraphs>95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“Whose Faith Follow”</vt:lpstr>
      <vt:lpstr>1 Corinthians 11:1</vt:lpstr>
      <vt:lpstr>1 Timothy 4:12</vt:lpstr>
      <vt:lpstr>      Your Example?</vt:lpstr>
      <vt:lpstr>1 Corinthians 11:1</vt:lpstr>
      <vt:lpstr>Ephesians 5:1-2</vt:lpstr>
      <vt:lpstr>Philippians 2:4-5</vt:lpstr>
      <vt:lpstr>      Your Example?</vt:lpstr>
      <vt:lpstr>1 Corinthians 4:6</vt:lpstr>
      <vt:lpstr>Philippians 4:9</vt:lpstr>
      <vt:lpstr>2 Thessalonians 3:7-10</vt:lpstr>
      <vt:lpstr>      Your Example?</vt:lpstr>
      <vt:lpstr>Philippians 3:17-19</vt:lpstr>
      <vt:lpstr>Hebrews 13:7</vt:lpstr>
      <vt:lpstr>      Your Example?        You’re an Example to?</vt:lpstr>
      <vt:lpstr>1 Timothy 4:12</vt:lpstr>
      <vt:lpstr>Titus 2:6-8</vt:lpstr>
      <vt:lpstr>      Your Example?        You’re an Example to?</vt:lpstr>
      <vt:lpstr>Matthew 18:6-7</vt:lpstr>
      <vt:lpstr>      Your Example?        You’re an Example to?</vt:lpstr>
      <vt:lpstr>1 Peter 2:11-12</vt:lpstr>
      <vt:lpstr>Conclusion</vt:lpstr>
      <vt:lpstr>Hebrews 12:1-2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Faith Follow”</dc:title>
  <dc:creator>Stan</dc:creator>
  <cp:lastModifiedBy>Stan</cp:lastModifiedBy>
  <cp:revision>12</cp:revision>
  <cp:lastPrinted>2013-02-03T05:23:13Z</cp:lastPrinted>
  <dcterms:created xsi:type="dcterms:W3CDTF">2013-02-03T03:33:19Z</dcterms:created>
  <dcterms:modified xsi:type="dcterms:W3CDTF">2013-02-03T05:24:59Z</dcterms:modified>
</cp:coreProperties>
</file>