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720" r:id="rId2"/>
  </p:sldMasterIdLst>
  <p:notesMasterIdLst>
    <p:notesMasterId r:id="rId9"/>
  </p:notesMasterIdLst>
  <p:handoutMasterIdLst>
    <p:handoutMasterId r:id="rId10"/>
  </p:handoutMasterIdLst>
  <p:sldIdLst>
    <p:sldId id="269" r:id="rId3"/>
    <p:sldId id="279" r:id="rId4"/>
    <p:sldId id="284" r:id="rId5"/>
    <p:sldId id="285" r:id="rId6"/>
    <p:sldId id="286" r:id="rId7"/>
    <p:sldId id="287" r:id="rId8"/>
  </p:sldIdLst>
  <p:sldSz cx="12188825" cy="6858000"/>
  <p:notesSz cx="7010400" cy="9296400"/>
  <p:embeddedFontLst>
    <p:embeddedFont>
      <p:font typeface="Cambria" panose="02040503050406030204" pitchFamily="18" charset="0"/>
      <p:regular r:id="rId11"/>
      <p:bold r:id="rId12"/>
      <p:italic r:id="rId13"/>
      <p:boldItalic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4" pos="3839">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38192" autoAdjust="0"/>
  </p:normalViewPr>
  <p:slideViewPr>
    <p:cSldViewPr>
      <p:cViewPr varScale="1">
        <p:scale>
          <a:sx n="24" d="100"/>
          <a:sy n="24" d="100"/>
        </p:scale>
        <p:origin x="2418" y="18"/>
      </p:cViewPr>
      <p:guideLst>
        <p:guide orient="horz" pos="2160"/>
        <p:guide pos="3839"/>
      </p:guideLst>
    </p:cSldViewPr>
  </p:slideViewPr>
  <p:notesTextViewPr>
    <p:cViewPr>
      <p:scale>
        <a:sx n="100" d="100"/>
        <a:sy n="100" d="100"/>
      </p:scale>
      <p:origin x="0" y="0"/>
    </p:cViewPr>
  </p:notesTextViewPr>
  <p:notesViewPr>
    <p:cSldViewPr showGuides="1">
      <p:cViewPr varScale="1">
        <p:scale>
          <a:sx n="52" d="100"/>
          <a:sy n="52" d="100"/>
        </p:scale>
        <p:origin x="2832" y="6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3.fntdata"/><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font" Target="fonts/font2.fntdata"/><Relationship Id="rId17"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font" Target="fonts/font1.fntdata"/><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handoutMaster" Target="handoutMasters/handoutMaster1.xml"/><Relationship Id="rId19"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font" Target="fonts/font4.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9" tIns="46590" rIns="93179" bIns="46590" rtlCol="0"/>
          <a:lstStyle>
            <a:lvl1pPr algn="l">
              <a:defRPr sz="1200"/>
            </a:lvl1pPr>
          </a:lstStyle>
          <a:p>
            <a:r>
              <a:rPr lang="en-US" sz="2000" b="1" dirty="0"/>
              <a:t>Wise Counsel</a:t>
            </a:r>
            <a:endParaRPr sz="2000" b="1"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9" tIns="46590" rIns="93179" bIns="46590" rtlCol="0"/>
          <a:lstStyle>
            <a:lvl1pPr algn="r">
              <a:defRPr sz="1200"/>
            </a:lvl1pPr>
          </a:lstStyle>
          <a:p>
            <a:r>
              <a:rPr lang="en-US" dirty="0"/>
              <a:t>August 27, 2017 AM</a:t>
            </a:r>
            <a:endParaRPr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9" tIns="46590" rIns="93179" bIns="46590" rtlCol="0" anchor="b"/>
          <a:lstStyle>
            <a:lvl1pPr algn="l">
              <a:defRPr sz="1200"/>
            </a:lvl1pPr>
          </a:lstStyle>
          <a:p>
            <a:r>
              <a:rPr lang="en-US" dirty="0"/>
              <a:t>West Side church of Christ, Stan Cox</a:t>
            </a:r>
            <a:endParaRPr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9" tIns="46590" rIns="93179" bIns="46590" rtlCol="0" anchor="b"/>
          <a:lstStyle>
            <a:lvl1pPr algn="r">
              <a:defRPr sz="1200"/>
            </a:lvl1pPr>
          </a:lstStyle>
          <a:p>
            <a:r>
              <a:rPr lang="en-US" dirty="0"/>
              <a:t>   soundteaching.org     </a:t>
            </a:r>
            <a:fld id="{BCB088AA-226D-4237-A99F-5C4B97F43BA8}" type="slidenum">
              <a:rPr smtClean="0"/>
              <a:t>‹#›</a:t>
            </a:fld>
            <a:endParaRPr dirty="0"/>
          </a:p>
        </p:txBody>
      </p:sp>
    </p:spTree>
    <p:extLst>
      <p:ext uri="{BB962C8B-B14F-4D97-AF65-F5344CB8AC3E}">
        <p14:creationId xmlns:p14="http://schemas.microsoft.com/office/powerpoint/2010/main" val="5631361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9" tIns="46590" rIns="93179" bIns="46590" rtlCol="0"/>
          <a:lstStyle>
            <a:lvl1pPr algn="l">
              <a:defRPr sz="1200"/>
            </a:lvl1pPr>
          </a:lstStyle>
          <a:p>
            <a:endParaRPr/>
          </a:p>
        </p:txBody>
      </p:sp>
      <p:sp>
        <p:nvSpPr>
          <p:cNvPr id="3" name="Date Placeholder 2"/>
          <p:cNvSpPr>
            <a:spLocks noGrp="1"/>
          </p:cNvSpPr>
          <p:nvPr>
            <p:ph type="dt" idx="1"/>
          </p:nvPr>
        </p:nvSpPr>
        <p:spPr>
          <a:xfrm>
            <a:off x="3970938" y="0"/>
            <a:ext cx="3037840" cy="464820"/>
          </a:xfrm>
          <a:prstGeom prst="rect">
            <a:avLst/>
          </a:prstGeom>
        </p:spPr>
        <p:txBody>
          <a:bodyPr vert="horz" lIns="93179" tIns="46590" rIns="93179" bIns="46590" rtlCol="0"/>
          <a:lstStyle>
            <a:lvl1pPr algn="r">
              <a:defRPr sz="1200"/>
            </a:lvl1pPr>
          </a:lstStyle>
          <a:p>
            <a:fld id="{28C08BCD-7B2F-4BCE-87AF-5D67EFFE4D17}" type="datetimeFigureOut">
              <a:rPr lang="en-US"/>
              <a:t>8/26/2017</a:t>
            </a:fld>
            <a:endParaRPr/>
          </a:p>
        </p:txBody>
      </p:sp>
      <p:sp>
        <p:nvSpPr>
          <p:cNvPr id="4" name="Slide Image Placeholder 3"/>
          <p:cNvSpPr>
            <a:spLocks noGrp="1" noRot="1" noChangeAspect="1"/>
          </p:cNvSpPr>
          <p:nvPr>
            <p:ph type="sldImg" idx="2"/>
          </p:nvPr>
        </p:nvSpPr>
        <p:spPr>
          <a:xfrm>
            <a:off x="407988" y="696913"/>
            <a:ext cx="6194425" cy="3486150"/>
          </a:xfrm>
          <a:prstGeom prst="rect">
            <a:avLst/>
          </a:prstGeom>
          <a:noFill/>
          <a:ln w="12700">
            <a:solidFill>
              <a:prstClr val="black"/>
            </a:solidFill>
          </a:ln>
        </p:spPr>
        <p:txBody>
          <a:bodyPr vert="horz" lIns="93179" tIns="46590" rIns="93179" bIns="46590" rtlCol="0" anchor="ctr"/>
          <a:lstStyle/>
          <a:p>
            <a:endParaRPr/>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9" tIns="46590" rIns="93179" bIns="4659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9" tIns="46590" rIns="93179" bIns="46590" rtlCol="0" anchor="b"/>
          <a:lstStyle>
            <a:lvl1pPr algn="l">
              <a:defRPr sz="1200"/>
            </a:lvl1pPr>
          </a:lstStyle>
          <a:p>
            <a:endParaRPr/>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9" tIns="46590" rIns="93179" bIns="46590" rtlCol="0" anchor="b"/>
          <a:lstStyle>
            <a:lvl1pPr algn="r">
              <a:defRPr sz="1200"/>
            </a:lvl1pPr>
          </a:lstStyle>
          <a:p>
            <a:fld id="{1B6A1353-EEA5-436B-AB14-1D84B195E669}" type="slidenum">
              <a:rPr/>
              <a:t>‹#›</a:t>
            </a:fld>
            <a:endParaRPr/>
          </a:p>
        </p:txBody>
      </p:sp>
    </p:spTree>
    <p:extLst>
      <p:ext uri="{BB962C8B-B14F-4D97-AF65-F5344CB8AC3E}">
        <p14:creationId xmlns:p14="http://schemas.microsoft.com/office/powerpoint/2010/main" val="38206754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have probably heard the one about the man who was going to represent himself in court – he had a fool for an attorney! </a:t>
            </a:r>
          </a:p>
          <a:p>
            <a:r>
              <a:rPr lang="en-US" b="1" dirty="0"/>
              <a:t>The Bible teaches this same principle:</a:t>
            </a:r>
          </a:p>
          <a:p>
            <a:r>
              <a:rPr lang="en-US" b="1" dirty="0"/>
              <a:t>(Proverbs 12:15), </a:t>
            </a:r>
            <a:r>
              <a:rPr lang="en-US" i="1" dirty="0"/>
              <a:t>“The way of a fool is right in his own eyes, but he who heeds counsel is wise.”</a:t>
            </a:r>
          </a:p>
          <a:p>
            <a:pPr marL="170867" indent="-170867">
              <a:buFont typeface="Arial" panose="020B0604020202020204" pitchFamily="34" charset="0"/>
              <a:buChar char="•"/>
            </a:pPr>
            <a:r>
              <a:rPr lang="en-US" dirty="0"/>
              <a:t>The person who is so consumed with himself that he believes he could never possibly be wrong is a fool.  He will not consider the possibility that his way might not be the best. And, if you try to change his mind he will gladly correct your “wrong” impression. </a:t>
            </a:r>
          </a:p>
          <a:p>
            <a:pPr marL="170867" indent="-170867">
              <a:buFont typeface="Arial" panose="020B0604020202020204" pitchFamily="34" charset="0"/>
              <a:buChar char="•"/>
            </a:pPr>
            <a:r>
              <a:rPr lang="en-US" dirty="0"/>
              <a:t>Such a person is typically obstinate and rebellious against the will of God. </a:t>
            </a:r>
          </a:p>
          <a:p>
            <a:pPr marL="170867" indent="-170867">
              <a:buFont typeface="Arial" panose="020B0604020202020204" pitchFamily="34" charset="0"/>
              <a:buChar char="•"/>
            </a:pPr>
            <a:r>
              <a:rPr lang="en-US" b="1" dirty="0"/>
              <a:t>Never mind that the God of the Universe has revealed His truth, this person is right because “he says so”. Truly, he is a fool.</a:t>
            </a:r>
          </a:p>
          <a:p>
            <a:r>
              <a:rPr lang="en-US" b="1" dirty="0"/>
              <a:t>The person who allows pride to dominate his heart is foolish. </a:t>
            </a:r>
          </a:p>
          <a:p>
            <a:r>
              <a:rPr lang="en-US" b="1" dirty="0"/>
              <a:t>(1 John 2:16), </a:t>
            </a:r>
            <a:r>
              <a:rPr lang="en-US" b="0" i="1" dirty="0"/>
              <a:t>“For all that is in the world—the lust of the flesh, the lust of the eyes, </a:t>
            </a:r>
            <a:r>
              <a:rPr lang="en-US" b="1" i="1" dirty="0"/>
              <a:t>and the pride of life </a:t>
            </a:r>
            <a:r>
              <a:rPr lang="en-US" b="0" i="1" dirty="0"/>
              <a:t>— is not of the Father but is of the world.”</a:t>
            </a:r>
          </a:p>
          <a:p>
            <a:pPr marL="170867" indent="-170867">
              <a:buFont typeface="Arial" panose="020B0604020202020204" pitchFamily="34" charset="0"/>
              <a:buChar char="•"/>
            </a:pPr>
            <a:r>
              <a:rPr lang="en-US" dirty="0"/>
              <a:t>Pride is not the source of wisdom, but of destruction</a:t>
            </a:r>
          </a:p>
          <a:p>
            <a:r>
              <a:rPr lang="en-US" b="1" dirty="0"/>
              <a:t>(Proverbs 16:18), </a:t>
            </a:r>
            <a:r>
              <a:rPr lang="en-US" i="1" dirty="0"/>
              <a:t>“Pride goes before destruction, and a haughty spirit before a fall.”</a:t>
            </a:r>
          </a:p>
          <a:p>
            <a:endParaRPr lang="en-US" dirty="0"/>
          </a:p>
          <a:p>
            <a:r>
              <a:rPr lang="en-US" dirty="0"/>
              <a:t>However, </a:t>
            </a:r>
            <a:r>
              <a:rPr lang="en-US" b="1" dirty="0"/>
              <a:t>Proverbs 12:15 </a:t>
            </a:r>
            <a:r>
              <a:rPr lang="en-US" dirty="0"/>
              <a:t>also says </a:t>
            </a:r>
            <a:r>
              <a:rPr lang="en-US" i="1" dirty="0"/>
              <a:t>“he who heeds counsel is wise”,</a:t>
            </a:r>
          </a:p>
          <a:p>
            <a:r>
              <a:rPr lang="en-US" b="1" i="0" dirty="0"/>
              <a:t>(Proverbs 24:6), </a:t>
            </a:r>
            <a:r>
              <a:rPr lang="en-US" i="1" dirty="0"/>
              <a:t>“For by wise counsel you will wage your own war, and in a multitude of counselors there is safety.”</a:t>
            </a:r>
          </a:p>
          <a:p>
            <a:pPr marL="170867" indent="-170867">
              <a:buFont typeface="Arial" panose="020B0604020202020204" pitchFamily="34" charset="0"/>
              <a:buChar char="•"/>
            </a:pPr>
            <a:r>
              <a:rPr lang="en-US" dirty="0"/>
              <a:t>The value of wise and godly counsel cannot be overestimated.</a:t>
            </a:r>
          </a:p>
          <a:p>
            <a:pPr marL="170867" indent="-170867">
              <a:buFont typeface="Arial" panose="020B0604020202020204" pitchFamily="34" charset="0"/>
              <a:buChar char="•"/>
            </a:pPr>
            <a:r>
              <a:rPr lang="en-US" dirty="0"/>
              <a:t>Whom we turn to for counsel makes all the difference in the world.</a:t>
            </a:r>
          </a:p>
          <a:p>
            <a:pPr marL="170867" indent="-170867">
              <a:buFont typeface="Arial" panose="020B0604020202020204" pitchFamily="34" charset="0"/>
              <a:buChar char="•"/>
            </a:pPr>
            <a:r>
              <a:rPr lang="en-US" dirty="0"/>
              <a:t>People in the world give worldly counsel, while people of faith will turn us to God </a:t>
            </a:r>
          </a:p>
          <a:p>
            <a:pPr marL="170867" indent="-170867">
              <a:buFont typeface="Arial" panose="020B0604020202020204" pitchFamily="34" charset="0"/>
              <a:buChar char="•"/>
            </a:pPr>
            <a:r>
              <a:rPr lang="en-US" dirty="0"/>
              <a:t>We must seek out counselors who will help us follow God’s path of righteousness. </a:t>
            </a:r>
            <a:r>
              <a:rPr lang="en-US" b="1" dirty="0"/>
              <a:t>Choose wise counselors, including the following:</a:t>
            </a:r>
          </a:p>
          <a:p>
            <a:endParaRPr lang="en-US" dirty="0"/>
          </a:p>
        </p:txBody>
      </p:sp>
      <p:sp>
        <p:nvSpPr>
          <p:cNvPr id="4" name="Slide Number Placeholder 3"/>
          <p:cNvSpPr>
            <a:spLocks noGrp="1"/>
          </p:cNvSpPr>
          <p:nvPr>
            <p:ph type="sldNum" sz="quarter" idx="10"/>
          </p:nvPr>
        </p:nvSpPr>
        <p:spPr/>
        <p:txBody>
          <a:bodyPr/>
          <a:lstStyle/>
          <a:p>
            <a:fld id="{1B6A1353-EEA5-436B-AB14-1D84B195E669}" type="slidenum">
              <a:rPr lang="en-US" smtClean="0"/>
              <a:t>1</a:t>
            </a:fld>
            <a:endParaRPr lang="en-US"/>
          </a:p>
        </p:txBody>
      </p:sp>
    </p:spTree>
    <p:extLst>
      <p:ext uri="{BB962C8B-B14F-4D97-AF65-F5344CB8AC3E}">
        <p14:creationId xmlns:p14="http://schemas.microsoft.com/office/powerpoint/2010/main" val="4125716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(Psalm 119:97-100), </a:t>
            </a:r>
            <a:r>
              <a:rPr lang="en-US" b="0" i="1" dirty="0"/>
              <a:t>“Oh, how I love Your law! It is my meditation all the day. </a:t>
            </a:r>
            <a:r>
              <a:rPr lang="en-US" b="0" i="1" baseline="30000" dirty="0"/>
              <a:t>98</a:t>
            </a:r>
            <a:r>
              <a:rPr lang="en-US" b="0" i="1" dirty="0"/>
              <a:t> You, through Your commandments, make me wiser than my enemies; for they are ever with me. </a:t>
            </a:r>
            <a:r>
              <a:rPr lang="en-US" b="0" i="1" baseline="30000" dirty="0"/>
              <a:t>99</a:t>
            </a:r>
            <a:r>
              <a:rPr lang="en-US" b="0" i="1" dirty="0"/>
              <a:t> I have more understanding than all my teachers, for Your testimonies are my meditation.</a:t>
            </a:r>
            <a:r>
              <a:rPr lang="en-US" b="0" i="1" baseline="30000" dirty="0"/>
              <a:t>100</a:t>
            </a:r>
            <a:r>
              <a:rPr lang="en-US" b="0" i="1" dirty="0"/>
              <a:t> I understand more than the ancients, because I keep Your precepts.</a:t>
            </a:r>
          </a:p>
          <a:p>
            <a:r>
              <a:rPr lang="en-US" b="1" dirty="0"/>
              <a:t>(Psalm 119:104), </a:t>
            </a:r>
            <a:r>
              <a:rPr lang="en-US" b="0" i="1" dirty="0"/>
              <a:t>“Through Your precepts I get understanding; therefore I hate every false way.”</a:t>
            </a:r>
          </a:p>
          <a:p>
            <a:r>
              <a:rPr lang="en-US" b="1" dirty="0"/>
              <a:t>(Psalm 119:130), </a:t>
            </a:r>
            <a:r>
              <a:rPr lang="en-US" i="1" dirty="0"/>
              <a:t>“The entrance of Your words gives light; it gives understanding to the simple.”</a:t>
            </a:r>
          </a:p>
          <a:p>
            <a:endParaRPr lang="en-US" dirty="0"/>
          </a:p>
          <a:p>
            <a:r>
              <a:rPr lang="en-US" b="1" dirty="0"/>
              <a:t>By turning to God’s word for counsel we are going to the wisdom of the Wise One. </a:t>
            </a:r>
          </a:p>
          <a:p>
            <a:pPr marL="170867" indent="-170867">
              <a:buFont typeface="Arial" panose="020B0604020202020204" pitchFamily="34" charset="0"/>
              <a:buChar char="•"/>
            </a:pPr>
            <a:r>
              <a:rPr lang="en-US" dirty="0"/>
              <a:t>The psalmist emphatically states that God’s word made him wiser than his enemies, his teachers and the aged. </a:t>
            </a:r>
          </a:p>
          <a:p>
            <a:r>
              <a:rPr lang="en-US" b="1" dirty="0"/>
              <a:t>Too often, men fail to understand the value of wisdom</a:t>
            </a:r>
          </a:p>
          <a:p>
            <a:r>
              <a:rPr lang="en-US" b="1" dirty="0"/>
              <a:t>(Job 28:12-13), </a:t>
            </a:r>
            <a:r>
              <a:rPr lang="en-US" i="1" dirty="0"/>
              <a:t>“But where can wisdom be found? And where is the place of understanding?</a:t>
            </a:r>
            <a:r>
              <a:rPr lang="en-US" i="1" baseline="30000" dirty="0"/>
              <a:t>13</a:t>
            </a:r>
            <a:r>
              <a:rPr lang="en-US" i="1" dirty="0"/>
              <a:t> Man does not know its value, nor is it found in the land of the living.”</a:t>
            </a:r>
          </a:p>
          <a:p>
            <a:r>
              <a:rPr lang="en-US" b="1" dirty="0"/>
              <a:t>(23), </a:t>
            </a:r>
            <a:r>
              <a:rPr lang="en-US" i="1" dirty="0"/>
              <a:t>“God understands its way, and He knows its place.”</a:t>
            </a:r>
          </a:p>
          <a:p>
            <a:pPr marL="170867" indent="-170867">
              <a:buFont typeface="Arial" panose="020B0604020202020204" pitchFamily="34" charset="0"/>
              <a:buChar char="•"/>
            </a:pPr>
            <a:r>
              <a:rPr lang="en-US" b="1" dirty="0"/>
              <a:t>There is no greater source of wise counsel than God’s word!</a:t>
            </a:r>
          </a:p>
        </p:txBody>
      </p:sp>
      <p:sp>
        <p:nvSpPr>
          <p:cNvPr id="4" name="Slide Number Placeholder 3"/>
          <p:cNvSpPr>
            <a:spLocks noGrp="1"/>
          </p:cNvSpPr>
          <p:nvPr>
            <p:ph type="sldNum" sz="quarter" idx="10"/>
          </p:nvPr>
        </p:nvSpPr>
        <p:spPr/>
        <p:txBody>
          <a:bodyPr/>
          <a:lstStyle/>
          <a:p>
            <a:fld id="{1B6A1353-EEA5-436B-AB14-1D84B195E669}" type="slidenum">
              <a:rPr lang="en-US" smtClean="0"/>
              <a:t>2</a:t>
            </a:fld>
            <a:endParaRPr lang="en-US"/>
          </a:p>
        </p:txBody>
      </p:sp>
    </p:spTree>
    <p:extLst>
      <p:ext uri="{BB962C8B-B14F-4D97-AF65-F5344CB8AC3E}">
        <p14:creationId xmlns:p14="http://schemas.microsoft.com/office/powerpoint/2010/main" val="3612767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(Proverbs 1:8-9), </a:t>
            </a:r>
            <a:r>
              <a:rPr lang="en-US" i="1" dirty="0"/>
              <a:t>“My son, hear the instruction of your father, and do not forsake the law of your mother; </a:t>
            </a:r>
            <a:r>
              <a:rPr lang="en-US" i="1" baseline="30000" dirty="0"/>
              <a:t>9</a:t>
            </a:r>
            <a:r>
              <a:rPr lang="en-US" i="1" dirty="0"/>
              <a:t> For they will be a graceful ornament on your head, and chains about your neck.”</a:t>
            </a:r>
          </a:p>
          <a:p>
            <a:r>
              <a:rPr lang="en-US" b="1" dirty="0"/>
              <a:t>(Proverbs 4:1-2), </a:t>
            </a:r>
            <a:r>
              <a:rPr lang="en-US" i="1" dirty="0"/>
              <a:t>“Hear, my children, the instruction of a father, and give attention to know understanding; </a:t>
            </a:r>
            <a:r>
              <a:rPr lang="en-US" i="1" baseline="30000" dirty="0"/>
              <a:t>2</a:t>
            </a:r>
            <a:r>
              <a:rPr lang="en-US" i="1" dirty="0"/>
              <a:t> For I give you good doctrine: do not forsake my law.”</a:t>
            </a:r>
          </a:p>
          <a:p>
            <a:pPr marL="170867" indent="-170867">
              <a:buFont typeface="Arial" panose="020B0604020202020204" pitchFamily="34" charset="0"/>
              <a:buChar char="•"/>
            </a:pPr>
            <a:r>
              <a:rPr lang="en-US" dirty="0"/>
              <a:t>Some children think their parents do not know anything. </a:t>
            </a:r>
          </a:p>
          <a:p>
            <a:pPr marL="170867" indent="-170867">
              <a:buFont typeface="Arial" panose="020B0604020202020204" pitchFamily="34" charset="0"/>
              <a:buChar char="•"/>
            </a:pPr>
            <a:r>
              <a:rPr lang="en-US" dirty="0"/>
              <a:t>But, since parents have already experienced much more of life than their children, the wise child listens to their counsel. </a:t>
            </a:r>
          </a:p>
          <a:p>
            <a:pPr marL="170867" indent="-170867">
              <a:buFont typeface="Arial" panose="020B0604020202020204" pitchFamily="34" charset="0"/>
              <a:buChar char="•"/>
            </a:pPr>
            <a:r>
              <a:rPr lang="en-US" dirty="0"/>
              <a:t>To disregard the advice of your parents is the way of foolishness.</a:t>
            </a:r>
          </a:p>
          <a:p>
            <a:endParaRPr lang="en-US" dirty="0"/>
          </a:p>
        </p:txBody>
      </p:sp>
      <p:sp>
        <p:nvSpPr>
          <p:cNvPr id="4" name="Slide Number Placeholder 3"/>
          <p:cNvSpPr>
            <a:spLocks noGrp="1"/>
          </p:cNvSpPr>
          <p:nvPr>
            <p:ph type="sldNum" sz="quarter" idx="10"/>
          </p:nvPr>
        </p:nvSpPr>
        <p:spPr/>
        <p:txBody>
          <a:bodyPr/>
          <a:lstStyle/>
          <a:p>
            <a:fld id="{1B6A1353-EEA5-436B-AB14-1D84B195E669}" type="slidenum">
              <a:rPr lang="en-US" smtClean="0"/>
              <a:t>3</a:t>
            </a:fld>
            <a:endParaRPr lang="en-US"/>
          </a:p>
        </p:txBody>
      </p:sp>
    </p:spTree>
    <p:extLst>
      <p:ext uri="{BB962C8B-B14F-4D97-AF65-F5344CB8AC3E}">
        <p14:creationId xmlns:p14="http://schemas.microsoft.com/office/powerpoint/2010/main" val="3703531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(Proverbs 17:17), </a:t>
            </a:r>
            <a:r>
              <a:rPr lang="en-US" i="1" dirty="0"/>
              <a:t>“A friend loves at all times, and a brother is born for adversity.”</a:t>
            </a:r>
          </a:p>
          <a:p>
            <a:r>
              <a:rPr lang="en-US" b="1" dirty="0"/>
              <a:t>(Proverbs 27:6),</a:t>
            </a:r>
            <a:r>
              <a:rPr lang="en-US" dirty="0"/>
              <a:t> </a:t>
            </a:r>
            <a:r>
              <a:rPr lang="en-US" i="1" dirty="0"/>
              <a:t>“Faithful are the wounds of a friend, but the kisses of an enemy are deceitful.”</a:t>
            </a:r>
          </a:p>
          <a:p>
            <a:pPr marL="170867" indent="-170867">
              <a:buFont typeface="Arial" panose="020B0604020202020204" pitchFamily="34" charset="0"/>
              <a:buChar char="•"/>
            </a:pPr>
            <a:r>
              <a:rPr lang="en-US" b="1" dirty="0"/>
              <a:t>This is one who, because of your close friendship, holds your best interests supreme. </a:t>
            </a:r>
          </a:p>
          <a:p>
            <a:pPr marL="170867" indent="-170867">
              <a:buFont typeface="Arial" panose="020B0604020202020204" pitchFamily="34" charset="0"/>
              <a:buChar char="•"/>
            </a:pPr>
            <a:r>
              <a:rPr lang="en-US" dirty="0"/>
              <a:t>His or her advice may hurt you, but it will help you because it is “faithful”. </a:t>
            </a:r>
          </a:p>
          <a:p>
            <a:pPr marL="170867" indent="-170867">
              <a:buFont typeface="Arial" panose="020B0604020202020204" pitchFamily="34" charset="0"/>
              <a:buChar char="•"/>
            </a:pPr>
            <a:r>
              <a:rPr lang="en-US" b="1" dirty="0"/>
              <a:t>It is wise to seek out friends who will give us advice that is for our spiritual good.</a:t>
            </a:r>
            <a:endParaRPr lang="en-US" dirty="0"/>
          </a:p>
        </p:txBody>
      </p:sp>
      <p:sp>
        <p:nvSpPr>
          <p:cNvPr id="4" name="Slide Number Placeholder 3"/>
          <p:cNvSpPr>
            <a:spLocks noGrp="1"/>
          </p:cNvSpPr>
          <p:nvPr>
            <p:ph type="sldNum" sz="quarter" idx="10"/>
          </p:nvPr>
        </p:nvSpPr>
        <p:spPr/>
        <p:txBody>
          <a:bodyPr/>
          <a:lstStyle/>
          <a:p>
            <a:fld id="{1B6A1353-EEA5-436B-AB14-1D84B195E669}" type="slidenum">
              <a:rPr lang="en-US" smtClean="0"/>
              <a:t>4</a:t>
            </a:fld>
            <a:endParaRPr lang="en-US"/>
          </a:p>
        </p:txBody>
      </p:sp>
    </p:spTree>
    <p:extLst>
      <p:ext uri="{BB962C8B-B14F-4D97-AF65-F5344CB8AC3E}">
        <p14:creationId xmlns:p14="http://schemas.microsoft.com/office/powerpoint/2010/main" val="3621301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(1 Kings 12:4-13), </a:t>
            </a:r>
            <a:r>
              <a:rPr lang="en-US" i="1" dirty="0"/>
              <a:t>“’Your father made our yoke heavy; now therefore, lighten the burdensome service of your father, and his heavy yoke which he put on us, and we will serve you.’ </a:t>
            </a:r>
            <a:r>
              <a:rPr lang="en-US" i="1" baseline="30000" dirty="0"/>
              <a:t>5 </a:t>
            </a:r>
            <a:r>
              <a:rPr lang="en-US" i="1" dirty="0"/>
              <a:t>So he said to them, ‘Depart for three days, then come back to me.’ And the people departed. </a:t>
            </a:r>
            <a:r>
              <a:rPr lang="en-US" i="1" baseline="30000" dirty="0"/>
              <a:t>6</a:t>
            </a:r>
            <a:r>
              <a:rPr lang="en-US" i="1" dirty="0"/>
              <a:t> Then King Rehoboam consulted the elders who stood before his father Solomon while he still lived, and he said, ‘How do you advise me to answer these people?’ </a:t>
            </a:r>
            <a:r>
              <a:rPr lang="en-US" i="1" baseline="30000" dirty="0"/>
              <a:t>7</a:t>
            </a:r>
            <a:r>
              <a:rPr lang="en-US" i="1" dirty="0"/>
              <a:t> And they spoke to him, saying, ‘If you will be a servant to these people today, and serve them, and answer them, and speak good words to them, then they will be your servants forever.’ </a:t>
            </a:r>
            <a:r>
              <a:rPr lang="en-US" i="1" baseline="30000" dirty="0"/>
              <a:t>8</a:t>
            </a:r>
            <a:r>
              <a:rPr lang="en-US" i="1" dirty="0"/>
              <a:t> </a:t>
            </a:r>
            <a:r>
              <a:rPr lang="en-US" b="1" i="1" dirty="0"/>
              <a:t>But he rejected the advice which the elders had given him, and consulted the young men who had grown up with him, who stood before him. </a:t>
            </a:r>
            <a:r>
              <a:rPr lang="en-US" i="1" baseline="30000" dirty="0"/>
              <a:t>9</a:t>
            </a:r>
            <a:r>
              <a:rPr lang="en-US" i="1" dirty="0"/>
              <a:t> And he said to them, ‘What advice do you give? How should we answer this people who have spoken to me, saying, “Lighten the yoke which your father put on us”?’ </a:t>
            </a:r>
            <a:r>
              <a:rPr lang="en-US" i="1" baseline="30000" dirty="0"/>
              <a:t>10</a:t>
            </a:r>
            <a:r>
              <a:rPr lang="en-US" i="1" dirty="0"/>
              <a:t> Then the young men who had grown up with him spoke to him, saying, ‘Thus you should speak to this people who have spoken to you, saying, "Your father made our yoke heavy, but you make it lighter on us”—thus you shall say to them: “My little finger shall be thicker than my father's waist! </a:t>
            </a:r>
            <a:r>
              <a:rPr lang="en-US" i="1" baseline="30000" dirty="0"/>
              <a:t>11</a:t>
            </a:r>
            <a:r>
              <a:rPr lang="en-US" i="1" dirty="0"/>
              <a:t> And now, whereas my father put a heavy yoke on you, I will add to your yoke; my father chastised you with whips, but I will chastise you with scourges!”’ </a:t>
            </a:r>
            <a:r>
              <a:rPr lang="en-US" i="1" baseline="30000" dirty="0"/>
              <a:t>12</a:t>
            </a:r>
            <a:r>
              <a:rPr lang="en-US" i="1" dirty="0"/>
              <a:t> So Jeroboam and all the people came to Rehoboam the third day, as the king had directed, saying, ‘Come back to me the third day.’ </a:t>
            </a:r>
            <a:r>
              <a:rPr lang="en-US" i="1" baseline="30000" dirty="0"/>
              <a:t>13</a:t>
            </a:r>
            <a:r>
              <a:rPr lang="en-US" i="1" dirty="0"/>
              <a:t> </a:t>
            </a:r>
            <a:r>
              <a:rPr lang="en-US" b="1" i="1" dirty="0"/>
              <a:t>Then the king answered the people roughly, and rejected the advice which the elders had given him</a:t>
            </a:r>
            <a:r>
              <a:rPr lang="en-US" i="1" dirty="0"/>
              <a:t>; </a:t>
            </a:r>
            <a:r>
              <a:rPr lang="en-US" i="1" baseline="30000" dirty="0"/>
              <a:t>14</a:t>
            </a:r>
            <a:r>
              <a:rPr lang="en-US" i="1" dirty="0"/>
              <a:t> </a:t>
            </a:r>
            <a:r>
              <a:rPr lang="en-US" b="1" i="1" dirty="0"/>
              <a:t>and he spoke to them according to the advice of the young men</a:t>
            </a:r>
            <a:r>
              <a:rPr lang="en-US" i="1" dirty="0"/>
              <a:t>, saying, ‘My father made your yoke heavy, but I will add to your yoke; my father chastised you with whips, but I will chastise you with scourges!’”</a:t>
            </a:r>
          </a:p>
          <a:p>
            <a:pPr marL="170867" indent="-170867">
              <a:buFont typeface="Arial" panose="020B0604020202020204" pitchFamily="34" charset="0"/>
              <a:buChar char="•"/>
            </a:pPr>
            <a:r>
              <a:rPr lang="en-US" dirty="0"/>
              <a:t>Rehoboam pridefully rejected the wisdom of the old men for the counsel of youthful power.</a:t>
            </a:r>
          </a:p>
          <a:p>
            <a:pPr marL="170867" indent="-170867">
              <a:buFont typeface="Arial" panose="020B0604020202020204" pitchFamily="34" charset="0"/>
              <a:buChar char="•"/>
            </a:pPr>
            <a:r>
              <a:rPr lang="en-US" dirty="0"/>
              <a:t>It led to civil war and the division of Israel. </a:t>
            </a:r>
          </a:p>
          <a:p>
            <a:pPr marL="170867" indent="-170867">
              <a:buFont typeface="Arial" panose="020B0604020202020204" pitchFamily="34" charset="0"/>
              <a:buChar char="•"/>
            </a:pPr>
            <a:r>
              <a:rPr lang="en-US" b="1" dirty="0"/>
              <a:t>We should listen to those who have experienced things we now face; they can teach us important lessons</a:t>
            </a:r>
            <a:r>
              <a:rPr lang="en-US" dirty="0"/>
              <a:t> </a:t>
            </a:r>
          </a:p>
          <a:p>
            <a:r>
              <a:rPr lang="en-US" b="1" dirty="0"/>
              <a:t>(Titus 2:3-5), [elderly women as example], </a:t>
            </a:r>
            <a:r>
              <a:rPr lang="en-US" i="1" dirty="0"/>
              <a:t>“the older women likewise, that they be reverent in behavior, not slanderers, not given to much wine, teachers of good things— </a:t>
            </a:r>
            <a:r>
              <a:rPr lang="en-US" i="1" baseline="30000" dirty="0"/>
              <a:t>4</a:t>
            </a:r>
            <a:r>
              <a:rPr lang="en-US" i="1" dirty="0"/>
              <a:t> </a:t>
            </a:r>
            <a:r>
              <a:rPr lang="en-US" b="1" i="1" dirty="0"/>
              <a:t>that they admonish the young women</a:t>
            </a:r>
            <a:r>
              <a:rPr lang="en-US" i="1" dirty="0"/>
              <a:t> to love their husbands, to love their children, </a:t>
            </a:r>
            <a:r>
              <a:rPr lang="en-US" i="1" baseline="30000" dirty="0"/>
              <a:t>5</a:t>
            </a:r>
            <a:r>
              <a:rPr lang="en-US" i="1" dirty="0"/>
              <a:t> to be discreet, chaste, homemakers, good, obedient to their own husbands, that the word of God may not be blasphemed.”</a:t>
            </a:r>
          </a:p>
          <a:p>
            <a:r>
              <a:rPr lang="en-US" dirty="0"/>
              <a:t> </a:t>
            </a:r>
          </a:p>
          <a:p>
            <a:endParaRPr lang="en-US" dirty="0"/>
          </a:p>
        </p:txBody>
      </p:sp>
      <p:sp>
        <p:nvSpPr>
          <p:cNvPr id="4" name="Slide Number Placeholder 3"/>
          <p:cNvSpPr>
            <a:spLocks noGrp="1"/>
          </p:cNvSpPr>
          <p:nvPr>
            <p:ph type="sldNum" sz="quarter" idx="10"/>
          </p:nvPr>
        </p:nvSpPr>
        <p:spPr/>
        <p:txBody>
          <a:bodyPr/>
          <a:lstStyle/>
          <a:p>
            <a:fld id="{1B6A1353-EEA5-436B-AB14-1D84B195E669}" type="slidenum">
              <a:rPr lang="en-US" smtClean="0"/>
              <a:t>5</a:t>
            </a:fld>
            <a:endParaRPr lang="en-US"/>
          </a:p>
        </p:txBody>
      </p:sp>
    </p:spTree>
    <p:extLst>
      <p:ext uri="{BB962C8B-B14F-4D97-AF65-F5344CB8AC3E}">
        <p14:creationId xmlns:p14="http://schemas.microsoft.com/office/powerpoint/2010/main" val="27433007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Yes, pride keeps us from seeking wise, God-approved counsel.</a:t>
            </a:r>
          </a:p>
          <a:p>
            <a:pPr marL="170867" indent="-170867">
              <a:buFont typeface="Arial" panose="020B0604020202020204" pitchFamily="34" charset="0"/>
              <a:buChar char="•"/>
            </a:pPr>
            <a:r>
              <a:rPr lang="en-US" dirty="0"/>
              <a:t>In contrast, the one who fears God hates pride and chooses advice and counsel that leads him or her in the paths of righteousness </a:t>
            </a:r>
          </a:p>
          <a:p>
            <a:r>
              <a:rPr lang="en-US" b="1" dirty="0"/>
              <a:t>(Proverbs 8:13), </a:t>
            </a:r>
            <a:r>
              <a:rPr lang="en-US" i="1" dirty="0"/>
              <a:t>“The fear of the Lord is to hate evil; pride and arrogance and the evil way, and the perverse mouth I hate.”</a:t>
            </a:r>
          </a:p>
          <a:p>
            <a:pPr marL="170867" indent="-170867">
              <a:buFont typeface="Arial" panose="020B0604020202020204" pitchFamily="34" charset="0"/>
              <a:buChar char="•"/>
            </a:pPr>
            <a:r>
              <a:rPr lang="en-US" dirty="0"/>
              <a:t>God favors the humble, but resists the proud (Jas. 4:6). </a:t>
            </a:r>
          </a:p>
          <a:p>
            <a:r>
              <a:rPr lang="en-US" b="1" dirty="0"/>
              <a:t>(James 4:6), </a:t>
            </a:r>
            <a:r>
              <a:rPr lang="en-US" i="1" dirty="0"/>
              <a:t>“But He gives more grace. Therefore He says: ‘God resists the proud, but gives grace to the humble.’”</a:t>
            </a:r>
          </a:p>
          <a:p>
            <a:pPr marL="170867" indent="-170867">
              <a:buFont typeface="Arial" panose="020B0604020202020204" pitchFamily="34" charset="0"/>
              <a:buChar char="•"/>
            </a:pPr>
            <a:r>
              <a:rPr lang="en-US" b="1" dirty="0"/>
              <a:t>Therefore, choose humble wisdom instead of arrogant foolishness.</a:t>
            </a:r>
          </a:p>
          <a:p>
            <a:r>
              <a:rPr lang="en-US" b="1" dirty="0"/>
              <a:t>(Proverbs 9:9-10),</a:t>
            </a:r>
            <a:r>
              <a:rPr lang="en-US" dirty="0"/>
              <a:t> </a:t>
            </a:r>
            <a:r>
              <a:rPr lang="en-US" i="1" dirty="0"/>
              <a:t>“Give instruction to a wise man, and he will be still wiser; teach a just man, and he will increase in learning.</a:t>
            </a:r>
            <a:r>
              <a:rPr lang="en-US" i="1" baseline="30000" dirty="0"/>
              <a:t>10</a:t>
            </a:r>
            <a:r>
              <a:rPr lang="en-US" i="1" dirty="0"/>
              <a:t> The fear of the Lord is the beginning of wisdom, and the knowledge of the Holy One is understanding.”</a:t>
            </a:r>
          </a:p>
          <a:p>
            <a:endParaRPr lang="en-US" dirty="0"/>
          </a:p>
          <a:p>
            <a:pPr defTabSz="931795"/>
            <a:r>
              <a:rPr lang="en-US" dirty="0"/>
              <a:t>Note:  Sermon based on an article:  Wise Counsel - Joe R. Price</a:t>
            </a:r>
          </a:p>
          <a:p>
            <a:pPr defTabSz="931795"/>
            <a:r>
              <a:rPr lang="en-US" dirty="0"/>
              <a:t>The Spirit’s Sword, XII:37, 9/20/09</a:t>
            </a:r>
          </a:p>
          <a:p>
            <a:endParaRPr lang="en-US" dirty="0"/>
          </a:p>
        </p:txBody>
      </p:sp>
      <p:sp>
        <p:nvSpPr>
          <p:cNvPr id="4" name="Slide Number Placeholder 3"/>
          <p:cNvSpPr>
            <a:spLocks noGrp="1"/>
          </p:cNvSpPr>
          <p:nvPr>
            <p:ph type="sldNum" sz="quarter" idx="10"/>
          </p:nvPr>
        </p:nvSpPr>
        <p:spPr/>
        <p:txBody>
          <a:bodyPr/>
          <a:lstStyle/>
          <a:p>
            <a:fld id="{1B6A1353-EEA5-436B-AB14-1D84B195E669}" type="slidenum">
              <a:rPr lang="en-US" smtClean="0"/>
              <a:t>6</a:t>
            </a:fld>
            <a:endParaRPr lang="en-US"/>
          </a:p>
        </p:txBody>
      </p:sp>
    </p:spTree>
    <p:extLst>
      <p:ext uri="{BB962C8B-B14F-4D97-AF65-F5344CB8AC3E}">
        <p14:creationId xmlns:p14="http://schemas.microsoft.com/office/powerpoint/2010/main" val="17032683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 y="0"/>
            <a:ext cx="12188823" cy="6172200"/>
          </a:xfrm>
          <a:prstGeom prst="rect">
            <a:avLst/>
          </a:prstGeom>
          <a:solidFill>
            <a:schemeClr val="accent1">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8" name="Round Single Corner Rectangle 7"/>
          <p:cNvSpPr/>
          <p:nvPr/>
        </p:nvSpPr>
        <p:spPr bwMode="ltGray">
          <a:xfrm rot="10800000" flipH="1" flipV="1">
            <a:off x="6926759" y="228598"/>
            <a:ext cx="5035054" cy="5715002"/>
          </a:xfrm>
          <a:prstGeom prst="round1Rect">
            <a:avLst>
              <a:gd name="adj" fmla="val 589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9" name="Rectangle 8"/>
          <p:cNvSpPr/>
          <p:nvPr/>
        </p:nvSpPr>
        <p:spPr>
          <a:xfrm>
            <a:off x="0" y="3"/>
            <a:ext cx="6926756" cy="6172197"/>
          </a:xfrm>
          <a:prstGeom prst="rect">
            <a:avLst/>
          </a:prstGeom>
          <a:solidFill>
            <a:schemeClr val="accent1">
              <a:lumMod val="75000"/>
              <a:alpha val="32157"/>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10" name="Rectangle 9"/>
          <p:cNvSpPr/>
          <p:nvPr/>
        </p:nvSpPr>
        <p:spPr>
          <a:xfrm>
            <a:off x="0" y="6172200"/>
            <a:ext cx="12188952" cy="685800"/>
          </a:xfrm>
          <a:prstGeom prst="rect">
            <a:avLst/>
          </a:prstGeom>
          <a:solidFill>
            <a:schemeClr val="accent1">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2" name="Title 1"/>
          <p:cNvSpPr>
            <a:spLocks noGrp="1"/>
          </p:cNvSpPr>
          <p:nvPr>
            <p:ph type="ctrTitle"/>
          </p:nvPr>
        </p:nvSpPr>
        <p:spPr>
          <a:xfrm>
            <a:off x="608013" y="1703718"/>
            <a:ext cx="5791200" cy="3733800"/>
          </a:xfrm>
        </p:spPr>
        <p:txBody>
          <a:bodyPr>
            <a:normAutofit/>
          </a:bodyPr>
          <a:lstStyle>
            <a:lvl1pPr>
              <a:lnSpc>
                <a:spcPct val="80000"/>
              </a:lnSpc>
              <a:defRPr sz="6000">
                <a:solidFill>
                  <a:schemeClr val="bg1"/>
                </a:solidFill>
                <a:effectLst>
                  <a:outerShdw blurRad="88900" algn="ctr" rotWithShape="0">
                    <a:prstClr val="black">
                      <a:alpha val="35000"/>
                    </a:prstClr>
                  </a:outerShdw>
                </a:effectLst>
              </a:defRPr>
            </a:lvl1pPr>
          </a:lstStyle>
          <a:p>
            <a:r>
              <a:rPr lang="en-US"/>
              <a:t>Click to edit Master title style</a:t>
            </a:r>
            <a:endParaRPr/>
          </a:p>
        </p:txBody>
      </p:sp>
      <p:sp>
        <p:nvSpPr>
          <p:cNvPr id="3" name="Subtitle 2"/>
          <p:cNvSpPr>
            <a:spLocks noGrp="1"/>
          </p:cNvSpPr>
          <p:nvPr>
            <p:ph type="subTitle" idx="1"/>
          </p:nvPr>
        </p:nvSpPr>
        <p:spPr>
          <a:xfrm>
            <a:off x="7085014" y="3429000"/>
            <a:ext cx="4572000" cy="1905000"/>
          </a:xfrm>
        </p:spPr>
        <p:txBody>
          <a:bodyPr anchor="b"/>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p>
            <a:fld id="{8E36636D-D922-432D-A958-524484B5923D}" type="datetimeFigureOut">
              <a:rPr lang="en-US"/>
              <a:pPr/>
              <a:t>8/26/2017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7" name="Rectangle 16"/>
          <p:cNvSpPr/>
          <p:nvPr/>
        </p:nvSpPr>
        <p:spPr>
          <a:xfrm>
            <a:off x="0" y="0"/>
            <a:ext cx="12188952" cy="6172200"/>
          </a:xfrm>
          <a:prstGeom prst="rect">
            <a:avLst/>
          </a:prstGeom>
          <a:solidFill>
            <a:schemeClr val="accent1">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18" name="Rectangle 17"/>
          <p:cNvSpPr/>
          <p:nvPr/>
        </p:nvSpPr>
        <p:spPr>
          <a:xfrm>
            <a:off x="7466013" y="3"/>
            <a:ext cx="4722812" cy="6172197"/>
          </a:xfrm>
          <a:prstGeom prst="rect">
            <a:avLst/>
          </a:prstGeom>
          <a:solidFill>
            <a:schemeClr val="accent1">
              <a:lumMod val="75000"/>
              <a:alpha val="32157"/>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7883151" y="234351"/>
            <a:ext cx="3773863" cy="4642450"/>
          </a:xfrm>
        </p:spPr>
        <p:txBody>
          <a:bodyPr vert="horz" lIns="91440" tIns="45720" rIns="91440" bIns="45720" rtlCol="0" anchor="b">
            <a:normAutofit/>
          </a:bodyPr>
          <a:lstStyle>
            <a:lvl1pPr>
              <a:defRPr sz="4400">
                <a:solidFill>
                  <a:schemeClr val="bg1"/>
                </a:solidFill>
                <a:effectLst>
                  <a:outerShdw blurRad="88900" algn="ctr" rotWithShape="0">
                    <a:prstClr val="black">
                      <a:alpha val="35000"/>
                    </a:prstClr>
                  </a:outerShdw>
                </a:effectLst>
              </a:defRPr>
            </a:lvl1pPr>
          </a:lstStyle>
          <a:p>
            <a:pPr lvl="0">
              <a:lnSpc>
                <a:spcPct val="80000"/>
              </a:lnSpc>
            </a:pPr>
            <a:r>
              <a:rPr lang="en-US"/>
              <a:t>Click to edit Master title style</a:t>
            </a:r>
            <a:endParaRPr/>
          </a:p>
        </p:txBody>
      </p:sp>
      <p:sp>
        <p:nvSpPr>
          <p:cNvPr id="4" name="Text Placeholder 3"/>
          <p:cNvSpPr>
            <a:spLocks noGrp="1"/>
          </p:cNvSpPr>
          <p:nvPr>
            <p:ph type="body" sz="half" idx="2"/>
          </p:nvPr>
        </p:nvSpPr>
        <p:spPr>
          <a:xfrm>
            <a:off x="7872936" y="5029200"/>
            <a:ext cx="3782586" cy="914400"/>
          </a:xfrm>
        </p:spPr>
        <p:txBody>
          <a:bodyPr>
            <a:normAutofit/>
          </a:bodyPr>
          <a:lstStyle>
            <a:lvl1pPr marL="0" indent="0">
              <a:spcBef>
                <a:spcPts val="0"/>
              </a:spcBef>
              <a:buNone/>
              <a:defRPr sz="2000">
                <a:solidFill>
                  <a:schemeClr val="accent1">
                    <a:lumMod val="20000"/>
                    <a:lumOff val="8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0" name="Rectangle 19"/>
          <p:cNvSpPr/>
          <p:nvPr/>
        </p:nvSpPr>
        <p:spPr>
          <a:xfrm>
            <a:off x="0" y="6172200"/>
            <a:ext cx="12188952" cy="685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5" name="Date Placeholder 4"/>
          <p:cNvSpPr>
            <a:spLocks noGrp="1"/>
          </p:cNvSpPr>
          <p:nvPr>
            <p:ph type="dt" sz="half" idx="10"/>
          </p:nvPr>
        </p:nvSpPr>
        <p:spPr/>
        <p:txBody>
          <a:bodyPr/>
          <a:lstStyle/>
          <a:p>
            <a:fld id="{749F4917-CE56-4645-8050-1555FA0B180B}" type="datetimeFigureOut">
              <a:rPr lang="en-US"/>
              <a:pPr/>
              <a:t>8/26/2017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B524DA2-3CE4-45BB-9F6F-628A0CFBDBF9}" type="slidenum">
              <a:rPr/>
              <a:pPr/>
              <a:t>‹#›</a:t>
            </a:fld>
            <a:endParaRPr/>
          </a:p>
        </p:txBody>
      </p:sp>
      <p:sp>
        <p:nvSpPr>
          <p:cNvPr id="21" name="Round Single Corner Rectangle 20"/>
          <p:cNvSpPr/>
          <p:nvPr/>
        </p:nvSpPr>
        <p:spPr bwMode="ltGray">
          <a:xfrm rot="10800000" flipV="1">
            <a:off x="227013" y="234351"/>
            <a:ext cx="7238999" cy="5709249"/>
          </a:xfrm>
          <a:prstGeom prst="round1Rect">
            <a:avLst>
              <a:gd name="adj" fmla="val 581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3" name="Picture Placeholder 2"/>
          <p:cNvSpPr>
            <a:spLocks noGrp="1"/>
          </p:cNvSpPr>
          <p:nvPr>
            <p:ph type="pic" idx="1"/>
          </p:nvPr>
        </p:nvSpPr>
        <p:spPr>
          <a:xfrm flipH="1">
            <a:off x="457198" y="465283"/>
            <a:ext cx="6780215" cy="5249717"/>
          </a:xfrm>
          <a:prstGeom prst="round1Rect">
            <a:avLst>
              <a:gd name="adj" fmla="val 4287"/>
            </a:avLst>
          </a:prstGeom>
          <a:solidFill>
            <a:schemeClr val="bg2"/>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Tree>
    <p:extLst>
      <p:ext uri="{BB962C8B-B14F-4D97-AF65-F5344CB8AC3E}">
        <p14:creationId xmlns:p14="http://schemas.microsoft.com/office/powerpoint/2010/main" val="3521585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1371600">
              <a:defRPr/>
            </a:lvl6pPr>
            <a:lvl7pPr marL="1600200">
              <a:defRPr/>
            </a:lvl7pPr>
            <a:lvl8pPr marL="1828800">
              <a:defRPr baseline="0"/>
            </a:lvl8pPr>
            <a:lvl9pPr marL="2057400">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8E36636D-D922-432D-A958-524484B5923D}" type="datetimeFigureOut">
              <a:rPr lang="en-US"/>
              <a:pPr/>
              <a:t>8/26/2017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1293813" y="582613"/>
            <a:ext cx="8183562" cy="558958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8E36636D-D922-432D-A958-524484B5923D}" type="datetimeFigureOut">
              <a:rPr lang="en-US"/>
              <a:pPr/>
              <a:t>8/26/2017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
        <p:nvSpPr>
          <p:cNvPr id="2" name="Vertical Title 1"/>
          <p:cNvSpPr>
            <a:spLocks noGrp="1"/>
          </p:cNvSpPr>
          <p:nvPr>
            <p:ph type="title" orient="vert"/>
          </p:nvPr>
        </p:nvSpPr>
        <p:spPr>
          <a:xfrm>
            <a:off x="9705974" y="582613"/>
            <a:ext cx="1951037" cy="5589587"/>
          </a:xfrm>
        </p:spPr>
        <p:txBody>
          <a:bodyPr vert="eaVert"/>
          <a:lstStyle/>
          <a:p>
            <a:r>
              <a:rPr lang="en-US"/>
              <a:t>Click to edit Master title style</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8E36636D-D922-432D-A958-524484B5923D}" type="datetimeFigureOut">
              <a:rPr lang="en-US"/>
              <a:pPr/>
              <a:t>8/26/2017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11" name="Rectangle 10"/>
          <p:cNvSpPr/>
          <p:nvPr/>
        </p:nvSpPr>
        <p:spPr>
          <a:xfrm>
            <a:off x="0" y="0"/>
            <a:ext cx="12188952" cy="6172200"/>
          </a:xfrm>
          <a:prstGeom prst="rect">
            <a:avLst/>
          </a:prstGeom>
          <a:solidFill>
            <a:schemeClr val="accent1">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12" name="Rectangle 11"/>
          <p:cNvSpPr/>
          <p:nvPr/>
        </p:nvSpPr>
        <p:spPr>
          <a:xfrm>
            <a:off x="0" y="3"/>
            <a:ext cx="5180012" cy="6172197"/>
          </a:xfrm>
          <a:prstGeom prst="rect">
            <a:avLst/>
          </a:prstGeom>
          <a:solidFill>
            <a:schemeClr val="accent1">
              <a:lumMod val="75000"/>
              <a:alpha val="32157"/>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13" name="Rectangle 12"/>
          <p:cNvSpPr/>
          <p:nvPr/>
        </p:nvSpPr>
        <p:spPr>
          <a:xfrm>
            <a:off x="0" y="6172200"/>
            <a:ext cx="12188952" cy="685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2" name="Title 1"/>
          <p:cNvSpPr>
            <a:spLocks noGrp="1"/>
          </p:cNvSpPr>
          <p:nvPr>
            <p:ph type="ctrTitle"/>
          </p:nvPr>
        </p:nvSpPr>
        <p:spPr>
          <a:xfrm>
            <a:off x="608013" y="914400"/>
            <a:ext cx="4190999" cy="3886200"/>
          </a:xfrm>
        </p:spPr>
        <p:txBody>
          <a:bodyPr>
            <a:normAutofit/>
          </a:bodyPr>
          <a:lstStyle>
            <a:lvl1pPr>
              <a:lnSpc>
                <a:spcPct val="80000"/>
              </a:lnSpc>
              <a:defRPr sz="6000">
                <a:solidFill>
                  <a:schemeClr val="bg1"/>
                </a:solidFill>
                <a:effectLst>
                  <a:outerShdw blurRad="88900" algn="ctr" rotWithShape="0">
                    <a:prstClr val="black">
                      <a:alpha val="35000"/>
                    </a:prstClr>
                  </a:outerShdw>
                </a:effectLst>
              </a:defRPr>
            </a:lvl1pPr>
          </a:lstStyle>
          <a:p>
            <a:r>
              <a:rPr lang="en-US"/>
              <a:t>Click to edit Master title style</a:t>
            </a:r>
            <a:endParaRPr/>
          </a:p>
        </p:txBody>
      </p:sp>
      <p:sp>
        <p:nvSpPr>
          <p:cNvPr id="3" name="Subtitle 2"/>
          <p:cNvSpPr>
            <a:spLocks noGrp="1"/>
          </p:cNvSpPr>
          <p:nvPr>
            <p:ph type="subTitle" idx="1"/>
          </p:nvPr>
        </p:nvSpPr>
        <p:spPr>
          <a:xfrm>
            <a:off x="597799" y="4953000"/>
            <a:ext cx="4201213" cy="990599"/>
          </a:xfrm>
        </p:spPr>
        <p:txBody>
          <a:bodyPr anchor="t">
            <a:normAutofit/>
          </a:bodyPr>
          <a:lstStyle>
            <a:lvl1pPr marL="0" indent="0" algn="l">
              <a:spcBef>
                <a:spcPts val="0"/>
              </a:spcBef>
              <a:buNone/>
              <a:defRPr sz="2000">
                <a:solidFill>
                  <a:schemeClr val="accent1">
                    <a:lumMod val="20000"/>
                    <a:lumOff val="8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p>
            <a:fld id="{8E36636D-D922-432D-A958-524484B5923D}" type="datetimeFigureOut">
              <a:rPr lang="en-US"/>
              <a:pPr/>
              <a:t>8/26/2017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
        <p:nvSpPr>
          <p:cNvPr id="14" name="Picture Placeholder 4"/>
          <p:cNvSpPr>
            <a:spLocks noGrp="1"/>
          </p:cNvSpPr>
          <p:nvPr>
            <p:ph type="pic" sz="quarter" idx="13"/>
          </p:nvPr>
        </p:nvSpPr>
        <p:spPr>
          <a:xfrm>
            <a:off x="5180013" y="228600"/>
            <a:ext cx="6781800" cy="5715000"/>
          </a:xfrm>
          <a:prstGeom prst="round1Rect">
            <a:avLst>
              <a:gd name="adj" fmla="val 5636"/>
            </a:avLst>
          </a:prstGeom>
          <a:solidFill>
            <a:schemeClr val="bg2"/>
          </a:solidFill>
        </p:spPr>
        <p:txBody>
          <a:bodyPr tIns="914400"/>
          <a:lstStyle>
            <a:lvl1pPr marL="0" indent="0" algn="ctr">
              <a:buNone/>
              <a:defRPr/>
            </a:lvl1pPr>
          </a:lstStyle>
          <a:p>
            <a:r>
              <a:rPr lang="en-US"/>
              <a:t>Click icon to add picture</a:t>
            </a:r>
            <a:endParaRPr/>
          </a:p>
        </p:txBody>
      </p:sp>
    </p:spTree>
    <p:extLst>
      <p:ext uri="{BB962C8B-B14F-4D97-AF65-F5344CB8AC3E}">
        <p14:creationId xmlns:p14="http://schemas.microsoft.com/office/powerpoint/2010/main" val="4187130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p:cNvSpPr/>
          <p:nvPr/>
        </p:nvSpPr>
        <p:spPr>
          <a:xfrm>
            <a:off x="0" y="2876"/>
            <a:ext cx="12188952" cy="6477000"/>
          </a:xfrm>
          <a:prstGeom prst="rect">
            <a:avLst/>
          </a:prstGeom>
          <a:solidFill>
            <a:schemeClr val="accent1">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9" name="Rectangle 8"/>
          <p:cNvSpPr/>
          <p:nvPr/>
        </p:nvSpPr>
        <p:spPr>
          <a:xfrm>
            <a:off x="7451144" y="0"/>
            <a:ext cx="4737681" cy="6477000"/>
          </a:xfrm>
          <a:prstGeom prst="rect">
            <a:avLst/>
          </a:prstGeom>
          <a:solidFill>
            <a:schemeClr val="accent1">
              <a:lumMod val="75000"/>
              <a:alpha val="32157"/>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10" name="Round Single Corner Rectangle 9"/>
          <p:cNvSpPr/>
          <p:nvPr/>
        </p:nvSpPr>
        <p:spPr bwMode="ltGray">
          <a:xfrm rot="10800000" flipV="1">
            <a:off x="219973" y="234351"/>
            <a:ext cx="7237410" cy="6014049"/>
          </a:xfrm>
          <a:prstGeom prst="round1Rect">
            <a:avLst>
              <a:gd name="adj" fmla="val 581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11" name="Rectangle 10"/>
          <p:cNvSpPr/>
          <p:nvPr/>
        </p:nvSpPr>
        <p:spPr>
          <a:xfrm>
            <a:off x="0" y="6477000"/>
            <a:ext cx="12188952" cy="381000"/>
          </a:xfrm>
          <a:prstGeom prst="rect">
            <a:avLst/>
          </a:prstGeom>
          <a:solidFill>
            <a:schemeClr val="accent1">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1293813" y="685800"/>
            <a:ext cx="5638801" cy="4191000"/>
          </a:xfrm>
        </p:spPr>
        <p:txBody>
          <a:bodyPr anchor="b">
            <a:noAutofit/>
          </a:bodyPr>
          <a:lstStyle>
            <a:lvl1pPr algn="l">
              <a:defRPr sz="5400" b="0" cap="none" baseline="0"/>
            </a:lvl1pPr>
          </a:lstStyle>
          <a:p>
            <a:r>
              <a:rPr lang="en-US"/>
              <a:t>Click to edit Master title style</a:t>
            </a:r>
            <a:endParaRPr/>
          </a:p>
        </p:txBody>
      </p:sp>
      <p:sp>
        <p:nvSpPr>
          <p:cNvPr id="3" name="Text Placeholder 2"/>
          <p:cNvSpPr>
            <a:spLocks noGrp="1"/>
          </p:cNvSpPr>
          <p:nvPr>
            <p:ph type="body" idx="1"/>
          </p:nvPr>
        </p:nvSpPr>
        <p:spPr>
          <a:xfrm>
            <a:off x="1293813" y="5029200"/>
            <a:ext cx="5638800" cy="914400"/>
          </a:xfrm>
        </p:spPr>
        <p:txBody>
          <a:bodyPr anchor="t">
            <a:normAutofit/>
          </a:bodyPr>
          <a:lstStyle>
            <a:lvl1pPr marL="0" indent="0">
              <a:spcBef>
                <a:spcPts val="0"/>
              </a:spcBef>
              <a:buNone/>
              <a:defRPr sz="20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E36636D-D922-432D-A958-524484B5923D}" type="datetimeFigureOut">
              <a:rPr lang="en-US"/>
              <a:pPr/>
              <a:t>8/26/2017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93813" y="1981200"/>
            <a:ext cx="4648201" cy="4191000"/>
          </a:xfrm>
        </p:spPr>
        <p:txBody>
          <a:bodyPr>
            <a:normAutofit/>
          </a:bodyPr>
          <a:lstStyle>
            <a:lvl1pPr>
              <a:defRPr sz="2400"/>
            </a:lvl1pPr>
            <a:lvl2pPr>
              <a:defRPr sz="2000"/>
            </a:lvl2pPr>
            <a:lvl3pPr>
              <a:defRPr sz="1800"/>
            </a:lvl3pPr>
            <a:lvl4pPr>
              <a:defRPr sz="1600"/>
            </a:lvl4pPr>
            <a:lvl5pPr>
              <a:defRPr sz="1600"/>
            </a:lvl5pPr>
            <a:lvl6pPr marL="1371600">
              <a:defRPr sz="1600"/>
            </a:lvl6pPr>
            <a:lvl7pPr marL="1600200">
              <a:defRPr sz="1600"/>
            </a:lvl7pPr>
            <a:lvl8pPr marL="1828800">
              <a:defRPr sz="1600"/>
            </a:lvl8pPr>
            <a:lvl9pPr marL="2057400">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46811" y="1981200"/>
            <a:ext cx="4648203" cy="4191000"/>
          </a:xfrm>
        </p:spPr>
        <p:txBody>
          <a:bodyPr>
            <a:normAutofit/>
          </a:bodyPr>
          <a:lstStyle>
            <a:lvl1pPr>
              <a:defRPr sz="2400"/>
            </a:lvl1pPr>
            <a:lvl2pPr>
              <a:defRPr sz="2000"/>
            </a:lvl2pPr>
            <a:lvl3pPr>
              <a:defRPr sz="1800"/>
            </a:lvl3pPr>
            <a:lvl4pPr>
              <a:defRPr sz="1600"/>
            </a:lvl4pPr>
            <a:lvl5pPr marL="1143000">
              <a:defRPr sz="1600"/>
            </a:lvl5pPr>
            <a:lvl6pPr marL="1371600">
              <a:defRPr sz="1600"/>
            </a:lvl6pPr>
            <a:lvl7pPr marL="1600200">
              <a:defRPr sz="1600"/>
            </a:lvl7pPr>
            <a:lvl8pPr marL="1828800">
              <a:defRPr sz="1600"/>
            </a:lvl8pPr>
            <a:lvl9pPr marL="2057400">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8E36636D-D922-432D-A958-524484B5923D}" type="datetimeFigureOut">
              <a:rPr lang="en-US"/>
              <a:pPr/>
              <a:t>8/26/2017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93813" y="1981200"/>
            <a:ext cx="4645152" cy="762000"/>
          </a:xfrm>
        </p:spPr>
        <p:txBody>
          <a:bodyPr anchor="ctr">
            <a:norm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3813" y="2819400"/>
            <a:ext cx="4645152" cy="3352800"/>
          </a:xfrm>
        </p:spPr>
        <p:txBody>
          <a:bodyPr/>
          <a:lstStyle>
            <a:lvl1pPr>
              <a:defRPr sz="2400"/>
            </a:lvl1pPr>
            <a:lvl2pPr>
              <a:defRPr sz="2000"/>
            </a:lvl2pPr>
            <a:lvl3pPr>
              <a:defRPr sz="1800"/>
            </a:lvl3pPr>
            <a:lvl4pPr>
              <a:defRPr sz="1600"/>
            </a:lvl4pPr>
            <a:lvl5pPr>
              <a:defRPr sz="1600"/>
            </a:lvl5pPr>
            <a:lvl6pPr marL="1371600">
              <a:defRPr sz="1600"/>
            </a:lvl6pPr>
            <a:lvl7pPr marL="1600200">
              <a:defRPr sz="1600"/>
            </a:lvl7pPr>
            <a:lvl8pPr marL="1828800">
              <a:defRPr sz="1600" baseline="0"/>
            </a:lvl8pPr>
            <a:lvl9pPr marL="2057400">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9862" y="1981200"/>
            <a:ext cx="4645152" cy="762000"/>
          </a:xfrm>
        </p:spPr>
        <p:txBody>
          <a:bodyPr anchor="ctr">
            <a:norm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49862" y="2819400"/>
            <a:ext cx="4645152" cy="3352800"/>
          </a:xfrm>
        </p:spPr>
        <p:txBody>
          <a:bodyPr/>
          <a:lstStyle>
            <a:lvl1pPr>
              <a:defRPr sz="2400"/>
            </a:lvl1pPr>
            <a:lvl2pPr>
              <a:defRPr sz="2000"/>
            </a:lvl2pPr>
            <a:lvl3pPr>
              <a:defRPr sz="1800"/>
            </a:lvl3pPr>
            <a:lvl4pPr>
              <a:defRPr sz="1600"/>
            </a:lvl4pPr>
            <a:lvl5pPr marL="1143000">
              <a:defRPr sz="1600"/>
            </a:lvl5pPr>
            <a:lvl6pPr marL="1371600">
              <a:defRPr sz="1600"/>
            </a:lvl6pPr>
            <a:lvl7pPr marL="1600200">
              <a:defRPr sz="1600"/>
            </a:lvl7pPr>
            <a:lvl8pPr marL="1828800">
              <a:defRPr sz="1600"/>
            </a:lvl8pPr>
            <a:lvl9pPr marL="2057400">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8E36636D-D922-432D-A958-524484B5923D}" type="datetimeFigureOut">
              <a:rPr lang="en-US"/>
              <a:pPr/>
              <a:t>8/26/2017</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DF28FB93-0A08-4E7D-8E63-9EFA29F1E093}" type="slidenum">
              <a:rPr/>
              <a:p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8E36636D-D922-432D-A958-524484B5923D}" type="datetimeFigureOut">
              <a:rPr lang="en-US"/>
              <a:pPr/>
              <a:t>8/26/2017</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DF28FB93-0A08-4E7D-8E63-9EFA29F1E093}" type="slidenum">
              <a:rPr/>
              <a:p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6636D-D922-432D-A958-524484B5923D}" type="datetimeFigureOut">
              <a:rPr lang="en-US"/>
              <a:pPr/>
              <a:t>8/26/2017</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DF28FB93-0A08-4E7D-8E63-9EFA29F1E093}" type="slidenum">
              <a:rPr/>
              <a:p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6172200"/>
            <a:ext cx="12188952" cy="685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9" name="Rectangle 8"/>
          <p:cNvSpPr/>
          <p:nvPr/>
        </p:nvSpPr>
        <p:spPr>
          <a:xfrm>
            <a:off x="2" y="0"/>
            <a:ext cx="12188952" cy="6172200"/>
          </a:xfrm>
          <a:prstGeom prst="rect">
            <a:avLst/>
          </a:prstGeom>
          <a:solidFill>
            <a:schemeClr val="accent1">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10" name="Round Single Corner Rectangle 9"/>
          <p:cNvSpPr/>
          <p:nvPr/>
        </p:nvSpPr>
        <p:spPr bwMode="ltGray">
          <a:xfrm rot="10800000" flipH="1" flipV="1">
            <a:off x="4722814" y="234351"/>
            <a:ext cx="7237538" cy="5709249"/>
          </a:xfrm>
          <a:prstGeom prst="round1Rect">
            <a:avLst>
              <a:gd name="adj" fmla="val 581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11" name="Rectangle 10"/>
          <p:cNvSpPr/>
          <p:nvPr/>
        </p:nvSpPr>
        <p:spPr>
          <a:xfrm>
            <a:off x="0" y="1"/>
            <a:ext cx="4722811" cy="6172200"/>
          </a:xfrm>
          <a:prstGeom prst="rect">
            <a:avLst/>
          </a:prstGeom>
          <a:solidFill>
            <a:schemeClr val="accent1">
              <a:lumMod val="75000"/>
              <a:alpha val="32157"/>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592197" y="234351"/>
            <a:ext cx="3773863" cy="4642450"/>
          </a:xfrm>
        </p:spPr>
        <p:txBody>
          <a:bodyPr anchor="b">
            <a:normAutofit/>
          </a:bodyPr>
          <a:lstStyle>
            <a:lvl1pPr algn="l">
              <a:defRPr sz="4400" b="0">
                <a:solidFill>
                  <a:schemeClr val="bg1"/>
                </a:solidFill>
                <a:effectLst>
                  <a:outerShdw blurRad="88900" algn="ctr" rotWithShape="0">
                    <a:prstClr val="black">
                      <a:alpha val="35000"/>
                    </a:prstClr>
                  </a:outerShdw>
                </a:effectLst>
              </a:defRPr>
            </a:lvl1pPr>
          </a:lstStyle>
          <a:p>
            <a:r>
              <a:rPr lang="en-US"/>
              <a:t>Click to edit Master title style</a:t>
            </a:r>
            <a:endParaRPr/>
          </a:p>
        </p:txBody>
      </p:sp>
      <p:sp>
        <p:nvSpPr>
          <p:cNvPr id="4" name="Text Placeholder 3"/>
          <p:cNvSpPr>
            <a:spLocks noGrp="1"/>
          </p:cNvSpPr>
          <p:nvPr>
            <p:ph type="body" sz="half" idx="2"/>
          </p:nvPr>
        </p:nvSpPr>
        <p:spPr>
          <a:xfrm>
            <a:off x="581983" y="5029199"/>
            <a:ext cx="3782586" cy="914401"/>
          </a:xfrm>
        </p:spPr>
        <p:txBody>
          <a:bodyPr>
            <a:normAutofit/>
          </a:bodyPr>
          <a:lstStyle>
            <a:lvl1pPr marL="0" indent="0">
              <a:spcBef>
                <a:spcPts val="0"/>
              </a:spcBef>
              <a:buNone/>
              <a:defRPr sz="2000">
                <a:solidFill>
                  <a:schemeClr val="accent1">
                    <a:lumMod val="20000"/>
                    <a:lumOff val="8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E36636D-D922-432D-A958-524484B5923D}" type="datetimeFigureOut">
              <a:rPr lang="en-US"/>
              <a:pPr/>
              <a:t>8/26/2017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
        <p:nvSpPr>
          <p:cNvPr id="3" name="Content Placeholder 2"/>
          <p:cNvSpPr>
            <a:spLocks noGrp="1"/>
          </p:cNvSpPr>
          <p:nvPr>
            <p:ph idx="1"/>
          </p:nvPr>
        </p:nvSpPr>
        <p:spPr>
          <a:xfrm>
            <a:off x="4945139" y="465285"/>
            <a:ext cx="6786614" cy="5249716"/>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6477000"/>
            <a:ext cx="11960352" cy="381000"/>
          </a:xfrm>
          <a:prstGeom prst="rect">
            <a:avLst/>
          </a:prstGeom>
          <a:solidFill>
            <a:schemeClr val="accent1">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9" name="Rectangle 8"/>
          <p:cNvSpPr/>
          <p:nvPr/>
        </p:nvSpPr>
        <p:spPr>
          <a:xfrm>
            <a:off x="11960352" y="6477000"/>
            <a:ext cx="228473" cy="3810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7" name="Rectangle 6"/>
          <p:cNvSpPr/>
          <p:nvPr/>
        </p:nvSpPr>
        <p:spPr>
          <a:xfrm>
            <a:off x="1" y="0"/>
            <a:ext cx="12188825" cy="6477000"/>
          </a:xfrm>
          <a:prstGeom prst="rect">
            <a:avLst/>
          </a:prstGeom>
          <a:solidFill>
            <a:schemeClr val="accent1">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10" name="Round Single Corner Rectangle 9"/>
          <p:cNvSpPr/>
          <p:nvPr/>
        </p:nvSpPr>
        <p:spPr>
          <a:xfrm>
            <a:off x="0" y="228600"/>
            <a:ext cx="11961877" cy="6248400"/>
          </a:xfrm>
          <a:prstGeom prst="round1Rect">
            <a:avLst>
              <a:gd name="adj" fmla="val 45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1293813" y="563562"/>
            <a:ext cx="9601200" cy="1189038"/>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293813" y="1981200"/>
            <a:ext cx="9601202" cy="41910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8913811" y="6248400"/>
            <a:ext cx="1091459" cy="152400"/>
          </a:xfrm>
          <a:prstGeom prst="rect">
            <a:avLst/>
          </a:prstGeom>
        </p:spPr>
        <p:txBody>
          <a:bodyPr vert="horz" lIns="91440" tIns="45720" rIns="91440" bIns="45720" rtlCol="0" anchor="ctr"/>
          <a:lstStyle>
            <a:lvl1pPr algn="r">
              <a:defRPr sz="900">
                <a:solidFill>
                  <a:schemeClr val="tx1"/>
                </a:solidFill>
              </a:defRPr>
            </a:lvl1pPr>
          </a:lstStyle>
          <a:p>
            <a:fld id="{8E36636D-D922-432D-A958-524484B5923D}" type="datetimeFigureOut">
              <a:rPr lang="en-US"/>
              <a:pPr/>
              <a:t>8/26/2017</a:t>
            </a:fld>
            <a:endParaRPr/>
          </a:p>
        </p:txBody>
      </p:sp>
      <p:sp>
        <p:nvSpPr>
          <p:cNvPr id="5" name="Footer Placeholder 4"/>
          <p:cNvSpPr>
            <a:spLocks noGrp="1"/>
          </p:cNvSpPr>
          <p:nvPr>
            <p:ph type="ftr" sz="quarter" idx="3"/>
          </p:nvPr>
        </p:nvSpPr>
        <p:spPr>
          <a:xfrm>
            <a:off x="1293813" y="6248400"/>
            <a:ext cx="7467598" cy="152400"/>
          </a:xfrm>
          <a:prstGeom prst="rect">
            <a:avLst/>
          </a:prstGeom>
        </p:spPr>
        <p:txBody>
          <a:bodyPr vert="horz" lIns="91440" tIns="45720" rIns="91440" bIns="45720" rtlCol="0" anchor="ctr"/>
          <a:lstStyle>
            <a:lvl1pPr algn="l">
              <a:defRPr sz="900">
                <a:solidFill>
                  <a:schemeClr val="tx1"/>
                </a:solidFill>
              </a:defRPr>
            </a:lvl1pPr>
          </a:lstStyle>
          <a:p>
            <a:endParaRPr/>
          </a:p>
        </p:txBody>
      </p:sp>
      <p:sp>
        <p:nvSpPr>
          <p:cNvPr id="6" name="Slide Number Placeholder 5"/>
          <p:cNvSpPr>
            <a:spLocks noGrp="1"/>
          </p:cNvSpPr>
          <p:nvPr>
            <p:ph type="sldNum" sz="quarter" idx="4"/>
          </p:nvPr>
        </p:nvSpPr>
        <p:spPr>
          <a:xfrm>
            <a:off x="10133011" y="6248400"/>
            <a:ext cx="762003" cy="152400"/>
          </a:xfrm>
          <a:prstGeom prst="rect">
            <a:avLst/>
          </a:prstGeom>
        </p:spPr>
        <p:txBody>
          <a:bodyPr vert="horz" lIns="91440" tIns="45720" rIns="91440" bIns="45720" rtlCol="0" anchor="ctr"/>
          <a:lstStyle>
            <a:lvl1pPr algn="r">
              <a:defRPr sz="900">
                <a:solidFill>
                  <a:schemeClr val="tx1"/>
                </a:solidFill>
              </a:defRPr>
            </a:lvl1pPr>
          </a:lstStyle>
          <a:p>
            <a:fld id="{DF28FB93-0A08-4E7D-8E63-9EFA29F1E093}" type="slidenum">
              <a:rPr/>
              <a:pPr/>
              <a:t>‹#›</a:t>
            </a:fld>
            <a:endParaRP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32" r:id="rId3"/>
    <p:sldLayoutId id="2147483723" r:id="rId4"/>
    <p:sldLayoutId id="2147483724" r:id="rId5"/>
    <p:sldLayoutId id="2147483725" r:id="rId6"/>
    <p:sldLayoutId id="2147483726" r:id="rId7"/>
    <p:sldLayoutId id="2147483727" r:id="rId8"/>
    <p:sldLayoutId id="2147483728" r:id="rId9"/>
    <p:sldLayoutId id="2147483733" r:id="rId10"/>
    <p:sldLayoutId id="2147483730" r:id="rId11"/>
    <p:sldLayoutId id="2147483731"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000" b="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800"/>
        </a:spcBef>
        <a:buSzPct val="90000"/>
        <a:buFont typeface="Arial" pitchFamily="34" charset="0"/>
        <a:buChar char="•"/>
        <a:defRPr sz="2400" kern="1200">
          <a:solidFill>
            <a:schemeClr val="tx1"/>
          </a:solidFill>
          <a:latin typeface="+mn-lt"/>
          <a:ea typeface="+mn-ea"/>
          <a:cs typeface="+mn-cs"/>
        </a:defRPr>
      </a:lvl1pPr>
      <a:lvl2pPr marL="457200" indent="-228600" algn="l" defTabSz="914400" rtl="0" eaLnBrk="1" latinLnBrk="0" hangingPunct="1">
        <a:lnSpc>
          <a:spcPct val="90000"/>
        </a:lnSpc>
        <a:spcBef>
          <a:spcPts val="600"/>
        </a:spcBef>
        <a:buSzPct val="90000"/>
        <a:buFont typeface="Arial" pitchFamily="34" charset="0"/>
        <a:buChar char="•"/>
        <a:defRPr sz="2000" kern="1200">
          <a:solidFill>
            <a:schemeClr val="tx1"/>
          </a:solidFill>
          <a:latin typeface="+mn-lt"/>
          <a:ea typeface="+mn-ea"/>
          <a:cs typeface="+mn-cs"/>
        </a:defRPr>
      </a:lvl2pPr>
      <a:lvl3pPr marL="685800" indent="-228600" algn="l" defTabSz="914400" rtl="0" eaLnBrk="1" latinLnBrk="0" hangingPunct="1">
        <a:lnSpc>
          <a:spcPct val="90000"/>
        </a:lnSpc>
        <a:spcBef>
          <a:spcPts val="600"/>
        </a:spcBef>
        <a:buSzPct val="90000"/>
        <a:buFont typeface="Arial" pitchFamily="34" charset="0"/>
        <a:buChar char="•"/>
        <a:defRPr sz="1800" kern="1200">
          <a:solidFill>
            <a:schemeClr val="tx1"/>
          </a:solidFill>
          <a:latin typeface="+mn-lt"/>
          <a:ea typeface="+mn-ea"/>
          <a:cs typeface="+mn-cs"/>
        </a:defRPr>
      </a:lvl3pPr>
      <a:lvl4pPr marL="914400" indent="-228600" algn="l" defTabSz="914400" rtl="0" eaLnBrk="1" latinLnBrk="0" hangingPunct="1">
        <a:lnSpc>
          <a:spcPct val="90000"/>
        </a:lnSpc>
        <a:spcBef>
          <a:spcPts val="600"/>
        </a:spcBef>
        <a:buSzPct val="90000"/>
        <a:buFont typeface="Arial" pitchFamily="34" charset="0"/>
        <a:buChar char="•"/>
        <a:defRPr sz="1600" kern="1200">
          <a:solidFill>
            <a:schemeClr val="tx1"/>
          </a:solidFill>
          <a:latin typeface="+mn-lt"/>
          <a:ea typeface="+mn-ea"/>
          <a:cs typeface="+mn-cs"/>
        </a:defRPr>
      </a:lvl4pPr>
      <a:lvl5pPr marL="1143000" indent="-228600" algn="l" defTabSz="914400" rtl="0" eaLnBrk="1" latinLnBrk="0" hangingPunct="1">
        <a:lnSpc>
          <a:spcPct val="90000"/>
        </a:lnSpc>
        <a:spcBef>
          <a:spcPts val="600"/>
        </a:spcBef>
        <a:buSzPct val="90000"/>
        <a:buFont typeface="Arial" pitchFamily="34" charset="0"/>
        <a:buChar char="•"/>
        <a:defRPr sz="1600" kern="1200">
          <a:solidFill>
            <a:schemeClr val="tx1"/>
          </a:solidFill>
          <a:latin typeface="+mn-lt"/>
          <a:ea typeface="+mn-ea"/>
          <a:cs typeface="+mn-cs"/>
        </a:defRPr>
      </a:lvl5pPr>
      <a:lvl6pPr marL="1371600" indent="-228600" algn="l" defTabSz="914400" rtl="0" eaLnBrk="1" latinLnBrk="0" hangingPunct="1">
        <a:lnSpc>
          <a:spcPct val="90000"/>
        </a:lnSpc>
        <a:spcBef>
          <a:spcPts val="600"/>
        </a:spcBef>
        <a:buSzPct val="90000"/>
        <a:buFont typeface="Arial" pitchFamily="34" charset="0"/>
        <a:buChar char="•"/>
        <a:defRPr sz="1600" kern="1200">
          <a:solidFill>
            <a:schemeClr val="tx1"/>
          </a:solidFill>
          <a:latin typeface="+mn-lt"/>
          <a:ea typeface="+mn-ea"/>
          <a:cs typeface="+mn-cs"/>
        </a:defRPr>
      </a:lvl6pPr>
      <a:lvl7pPr marL="1600200" indent="-228600" algn="l" defTabSz="914400" rtl="0" eaLnBrk="1" latinLnBrk="0" hangingPunct="1">
        <a:lnSpc>
          <a:spcPct val="90000"/>
        </a:lnSpc>
        <a:spcBef>
          <a:spcPts val="600"/>
        </a:spcBef>
        <a:buSzPct val="90000"/>
        <a:buFont typeface="Arial" pitchFamily="34" charset="0"/>
        <a:buChar char="•"/>
        <a:defRPr sz="1600" kern="1200">
          <a:solidFill>
            <a:schemeClr val="tx1"/>
          </a:solidFill>
          <a:latin typeface="+mn-lt"/>
          <a:ea typeface="+mn-ea"/>
          <a:cs typeface="+mn-cs"/>
        </a:defRPr>
      </a:lvl7pPr>
      <a:lvl8pPr marL="1828800" indent="-228600" algn="l" defTabSz="914400" rtl="0" eaLnBrk="1" latinLnBrk="0" hangingPunct="1">
        <a:lnSpc>
          <a:spcPct val="90000"/>
        </a:lnSpc>
        <a:spcBef>
          <a:spcPts val="600"/>
        </a:spcBef>
        <a:buSzPct val="90000"/>
        <a:buFont typeface="Arial" pitchFamily="34" charset="0"/>
        <a:buChar char="•"/>
        <a:defRPr sz="1600" kern="1200">
          <a:solidFill>
            <a:schemeClr val="tx1"/>
          </a:solidFill>
          <a:latin typeface="+mn-lt"/>
          <a:ea typeface="+mn-ea"/>
          <a:cs typeface="+mn-cs"/>
        </a:defRPr>
      </a:lvl8pPr>
      <a:lvl9pPr marL="2057400" indent="-228600" algn="l" defTabSz="914400" rtl="0" eaLnBrk="1" latinLnBrk="0" hangingPunct="1">
        <a:lnSpc>
          <a:spcPct val="90000"/>
        </a:lnSpc>
        <a:spcBef>
          <a:spcPts val="600"/>
        </a:spcBef>
        <a:buSzPct val="9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microsoft.com/office/2007/relationships/hdphoto" Target="../media/hdphoto3.wdp"/></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microsoft.com/office/2007/relationships/hdphoto" Target="../media/hdphoto4.wdp"/></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microsoft.com/office/2007/relationships/hdphoto" Target="../media/hdphoto5.wdp"/></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7013" y="914400"/>
            <a:ext cx="4648199" cy="2133600"/>
          </a:xfrm>
        </p:spPr>
        <p:txBody>
          <a:bodyPr>
            <a:normAutofit/>
          </a:bodyPr>
          <a:lstStyle/>
          <a:p>
            <a:pPr algn="ctr"/>
            <a:r>
              <a:rPr lang="en-US" sz="8000" dirty="0"/>
              <a:t>Wise</a:t>
            </a:r>
            <a:br>
              <a:rPr lang="en-US" sz="8000" dirty="0"/>
            </a:br>
            <a:r>
              <a:rPr lang="en-US" sz="8000" dirty="0"/>
              <a:t>Counsel</a:t>
            </a:r>
          </a:p>
        </p:txBody>
      </p:sp>
      <p:sp>
        <p:nvSpPr>
          <p:cNvPr id="3" name="Subtitle 2"/>
          <p:cNvSpPr>
            <a:spLocks noGrp="1"/>
          </p:cNvSpPr>
          <p:nvPr>
            <p:ph type="subTitle" idx="1"/>
          </p:nvPr>
        </p:nvSpPr>
        <p:spPr>
          <a:xfrm>
            <a:off x="303213" y="3962400"/>
            <a:ext cx="4495800" cy="1981199"/>
          </a:xfrm>
        </p:spPr>
        <p:txBody>
          <a:bodyPr>
            <a:normAutofit/>
          </a:bodyPr>
          <a:lstStyle/>
          <a:p>
            <a:pPr algn="ctr"/>
            <a:r>
              <a:rPr lang="en-US" sz="4800" dirty="0"/>
              <a:t>Proverbs 12:15</a:t>
            </a:r>
          </a:p>
          <a:p>
            <a:pPr algn="ctr"/>
            <a:r>
              <a:rPr lang="en-US" sz="4800" dirty="0"/>
              <a:t>Proverbs 24:6</a:t>
            </a:r>
          </a:p>
        </p:txBody>
      </p:sp>
      <p:pic>
        <p:nvPicPr>
          <p:cNvPr id="5" name="Picture Placeholder 4"/>
          <p:cNvPicPr>
            <a:picLocks noGrp="1" noChangeAspect="1"/>
          </p:cNvPicPr>
          <p:nvPr>
            <p:ph type="pic" sz="quarter" idx="13"/>
          </p:nvPr>
        </p:nvPicPr>
        <p:blipFill>
          <a:blip r:embed="rId3">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tretch>
            <a:fillRect/>
          </a:stretch>
        </p:blipFill>
        <p:spPr>
          <a:xfrm>
            <a:off x="5416467" y="228600"/>
            <a:ext cx="6461289" cy="5715000"/>
          </a:xfrm>
        </p:spPr>
      </p:pic>
      <p:sp>
        <p:nvSpPr>
          <p:cNvPr id="6" name="TextBox 5">
            <a:extLst>
              <a:ext uri="{FF2B5EF4-FFF2-40B4-BE49-F238E27FC236}">
                <a16:creationId xmlns:a16="http://schemas.microsoft.com/office/drawing/2014/main" id="{EFE42B4E-22ED-4D00-BA7F-D1A8163B56F2}"/>
              </a:ext>
            </a:extLst>
          </p:cNvPr>
          <p:cNvSpPr txBox="1"/>
          <p:nvPr/>
        </p:nvSpPr>
        <p:spPr>
          <a:xfrm>
            <a:off x="457198" y="6172200"/>
            <a:ext cx="11198324" cy="674031"/>
          </a:xfrm>
          <a:prstGeom prst="rect">
            <a:avLst/>
          </a:prstGeom>
          <a:noFill/>
        </p:spPr>
        <p:txBody>
          <a:bodyPr wrap="square" rtlCol="0">
            <a:spAutoFit/>
          </a:bodyPr>
          <a:lstStyle/>
          <a:p>
            <a:pPr algn="ctr">
              <a:lnSpc>
                <a:spcPct val="90000"/>
              </a:lnSpc>
            </a:pPr>
            <a:r>
              <a:rPr lang="en-US" sz="4200" dirty="0"/>
              <a:t>“He who heeds counsel is wise”</a:t>
            </a:r>
          </a:p>
        </p:txBody>
      </p:sp>
    </p:spTree>
    <p:extLst>
      <p:ext uri="{BB962C8B-B14F-4D97-AF65-F5344CB8AC3E}">
        <p14:creationId xmlns:p14="http://schemas.microsoft.com/office/powerpoint/2010/main" val="4080830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83151" y="234351"/>
            <a:ext cx="3773863" cy="1975449"/>
          </a:xfrm>
        </p:spPr>
        <p:txBody>
          <a:bodyPr>
            <a:normAutofit/>
          </a:bodyPr>
          <a:lstStyle/>
          <a:p>
            <a:pPr algn="ctr"/>
            <a:r>
              <a:rPr lang="en-US" sz="5400" dirty="0"/>
              <a:t>The Word of God</a:t>
            </a:r>
          </a:p>
        </p:txBody>
      </p:sp>
      <p:sp>
        <p:nvSpPr>
          <p:cNvPr id="3" name="Text Placeholder 2"/>
          <p:cNvSpPr>
            <a:spLocks noGrp="1"/>
          </p:cNvSpPr>
          <p:nvPr>
            <p:ph type="body" sz="half" idx="2"/>
          </p:nvPr>
        </p:nvSpPr>
        <p:spPr>
          <a:xfrm>
            <a:off x="7872936" y="2743200"/>
            <a:ext cx="3782586" cy="3200400"/>
          </a:xfrm>
        </p:spPr>
        <p:txBody>
          <a:bodyPr>
            <a:normAutofit/>
          </a:bodyPr>
          <a:lstStyle/>
          <a:p>
            <a:pPr algn="ctr"/>
            <a:r>
              <a:rPr lang="en-US" sz="4000" dirty="0"/>
              <a:t>Psalm 119:</a:t>
            </a:r>
          </a:p>
          <a:p>
            <a:pPr algn="ctr"/>
            <a:r>
              <a:rPr lang="en-US" sz="4000" dirty="0"/>
              <a:t>97-100,</a:t>
            </a:r>
          </a:p>
          <a:p>
            <a:pPr algn="ctr"/>
            <a:r>
              <a:rPr lang="en-US" sz="4000" dirty="0"/>
              <a:t>104, 130</a:t>
            </a:r>
          </a:p>
          <a:p>
            <a:pPr algn="ctr"/>
            <a:endParaRPr lang="en-US" dirty="0"/>
          </a:p>
          <a:p>
            <a:pPr algn="ctr"/>
            <a:r>
              <a:rPr lang="en-US" sz="4000" dirty="0"/>
              <a:t>Job 28:12-13, 23</a:t>
            </a:r>
          </a:p>
        </p:txBody>
      </p:sp>
      <p:pic>
        <p:nvPicPr>
          <p:cNvPr id="14" name="Picture Placeholder 13">
            <a:extLst>
              <a:ext uri="{FF2B5EF4-FFF2-40B4-BE49-F238E27FC236}">
                <a16:creationId xmlns:a16="http://schemas.microsoft.com/office/drawing/2014/main" id="{A187894C-AC7D-41DA-BF0D-0EC0584AD785}"/>
              </a:ext>
            </a:extLst>
          </p:cNvPr>
          <p:cNvPicPr>
            <a:picLocks noGrp="1" noChangeAspect="1"/>
          </p:cNvPicPr>
          <p:nvPr>
            <p:ph type="pic" idx="1"/>
          </p:nvPr>
        </p:nvPicPr>
        <p:blipFill>
          <a:blip r:embed="rId3">
            <a:extLst>
              <a:ext uri="{BEBA8EAE-BF5A-486C-A8C5-ECC9F3942E4B}">
                <a14:imgProps xmlns:a14="http://schemas.microsoft.com/office/drawing/2010/main">
                  <a14:imgLayer r:embed="rId4">
                    <a14:imgEffect>
                      <a14:colorTemperature colorTemp="5224"/>
                    </a14:imgEffect>
                    <a14:imgEffect>
                      <a14:saturation sat="75000"/>
                    </a14:imgEffect>
                  </a14:imgLayer>
                </a14:imgProps>
              </a:ext>
              <a:ext uri="{28A0092B-C50C-407E-A947-70E740481C1C}">
                <a14:useLocalDpi xmlns:a14="http://schemas.microsoft.com/office/drawing/2010/main" val="0"/>
              </a:ext>
            </a:extLst>
          </a:blip>
          <a:srcRect l="5282" r="5282"/>
          <a:stretch>
            <a:fillRect/>
          </a:stretch>
        </p:blipFill>
        <p:spPr/>
      </p:pic>
      <p:sp>
        <p:nvSpPr>
          <p:cNvPr id="15" name="TextBox 14">
            <a:extLst>
              <a:ext uri="{FF2B5EF4-FFF2-40B4-BE49-F238E27FC236}">
                <a16:creationId xmlns:a16="http://schemas.microsoft.com/office/drawing/2014/main" id="{B335F349-B96F-41E0-995A-C051B473183B}"/>
              </a:ext>
            </a:extLst>
          </p:cNvPr>
          <p:cNvSpPr txBox="1"/>
          <p:nvPr/>
        </p:nvSpPr>
        <p:spPr>
          <a:xfrm>
            <a:off x="457198" y="6183969"/>
            <a:ext cx="11198324" cy="674031"/>
          </a:xfrm>
          <a:prstGeom prst="rect">
            <a:avLst/>
          </a:prstGeom>
          <a:noFill/>
        </p:spPr>
        <p:txBody>
          <a:bodyPr wrap="square" rtlCol="0">
            <a:spAutoFit/>
          </a:bodyPr>
          <a:lstStyle/>
          <a:p>
            <a:pPr algn="ctr">
              <a:lnSpc>
                <a:spcPct val="90000"/>
              </a:lnSpc>
            </a:pPr>
            <a:r>
              <a:rPr lang="en-US" sz="4200" dirty="0"/>
              <a:t>No greater source of wise counsel!</a:t>
            </a:r>
          </a:p>
        </p:txBody>
      </p:sp>
    </p:spTree>
    <p:extLst>
      <p:ext uri="{BB962C8B-B14F-4D97-AF65-F5344CB8AC3E}">
        <p14:creationId xmlns:p14="http://schemas.microsoft.com/office/powerpoint/2010/main" val="2021727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83151" y="234351"/>
            <a:ext cx="3773863" cy="1975449"/>
          </a:xfrm>
        </p:spPr>
        <p:txBody>
          <a:bodyPr>
            <a:normAutofit/>
          </a:bodyPr>
          <a:lstStyle/>
          <a:p>
            <a:pPr algn="ctr"/>
            <a:r>
              <a:rPr lang="en-US" sz="5400" dirty="0"/>
              <a:t>Godly Parents</a:t>
            </a:r>
          </a:p>
        </p:txBody>
      </p:sp>
      <p:sp>
        <p:nvSpPr>
          <p:cNvPr id="3" name="Text Placeholder 2"/>
          <p:cNvSpPr>
            <a:spLocks noGrp="1"/>
          </p:cNvSpPr>
          <p:nvPr>
            <p:ph type="body" sz="half" idx="2"/>
          </p:nvPr>
        </p:nvSpPr>
        <p:spPr>
          <a:xfrm>
            <a:off x="7872936" y="2743200"/>
            <a:ext cx="3782586" cy="3200400"/>
          </a:xfrm>
        </p:spPr>
        <p:txBody>
          <a:bodyPr>
            <a:normAutofit/>
          </a:bodyPr>
          <a:lstStyle/>
          <a:p>
            <a:pPr algn="ctr"/>
            <a:r>
              <a:rPr lang="en-US" sz="4000" dirty="0"/>
              <a:t>Proverbs 1:8-9</a:t>
            </a:r>
          </a:p>
          <a:p>
            <a:pPr algn="ctr"/>
            <a:r>
              <a:rPr lang="en-US" sz="4000" dirty="0"/>
              <a:t>4:1-2</a:t>
            </a:r>
          </a:p>
        </p:txBody>
      </p:sp>
      <p:pic>
        <p:nvPicPr>
          <p:cNvPr id="5" name="Picture Placeholder 4">
            <a:extLst>
              <a:ext uri="{FF2B5EF4-FFF2-40B4-BE49-F238E27FC236}">
                <a16:creationId xmlns:a16="http://schemas.microsoft.com/office/drawing/2014/main" id="{680691F6-74C1-4E6D-A452-8D48A0894AF6}"/>
              </a:ext>
            </a:extLst>
          </p:cNvPr>
          <p:cNvPicPr>
            <a:picLocks noGrp="1" noChangeAspect="1"/>
          </p:cNvPicPr>
          <p:nvPr>
            <p:ph type="pic" idx="1"/>
          </p:nvPr>
        </p:nvPicPr>
        <p:blipFill>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t="9587" b="9587"/>
          <a:stretch>
            <a:fillRect/>
          </a:stretch>
        </p:blipFill>
        <p:spPr/>
      </p:pic>
      <p:sp>
        <p:nvSpPr>
          <p:cNvPr id="7" name="TextBox 6">
            <a:extLst>
              <a:ext uri="{FF2B5EF4-FFF2-40B4-BE49-F238E27FC236}">
                <a16:creationId xmlns:a16="http://schemas.microsoft.com/office/drawing/2014/main" id="{BABB5531-3022-4362-A9E6-9722CD822070}"/>
              </a:ext>
            </a:extLst>
          </p:cNvPr>
          <p:cNvSpPr txBox="1"/>
          <p:nvPr/>
        </p:nvSpPr>
        <p:spPr>
          <a:xfrm>
            <a:off x="457198" y="6183969"/>
            <a:ext cx="11198324" cy="674031"/>
          </a:xfrm>
          <a:prstGeom prst="rect">
            <a:avLst/>
          </a:prstGeom>
          <a:noFill/>
        </p:spPr>
        <p:txBody>
          <a:bodyPr wrap="square" rtlCol="0">
            <a:spAutoFit/>
          </a:bodyPr>
          <a:lstStyle/>
          <a:p>
            <a:pPr algn="ctr">
              <a:lnSpc>
                <a:spcPct val="90000"/>
              </a:lnSpc>
            </a:pPr>
            <a:r>
              <a:rPr lang="en-US" sz="4200" dirty="0"/>
              <a:t>To disregard the advice of parents is foolish!</a:t>
            </a:r>
          </a:p>
        </p:txBody>
      </p:sp>
    </p:spTree>
    <p:extLst>
      <p:ext uri="{BB962C8B-B14F-4D97-AF65-F5344CB8AC3E}">
        <p14:creationId xmlns:p14="http://schemas.microsoft.com/office/powerpoint/2010/main" val="2466831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83151" y="234351"/>
            <a:ext cx="3773863" cy="1975449"/>
          </a:xfrm>
        </p:spPr>
        <p:txBody>
          <a:bodyPr>
            <a:normAutofit/>
          </a:bodyPr>
          <a:lstStyle/>
          <a:p>
            <a:pPr algn="ctr"/>
            <a:r>
              <a:rPr lang="en-US" sz="5400" dirty="0"/>
              <a:t>A True Friend</a:t>
            </a:r>
          </a:p>
        </p:txBody>
      </p:sp>
      <p:sp>
        <p:nvSpPr>
          <p:cNvPr id="3" name="Text Placeholder 2"/>
          <p:cNvSpPr>
            <a:spLocks noGrp="1"/>
          </p:cNvSpPr>
          <p:nvPr>
            <p:ph type="body" sz="half" idx="2"/>
          </p:nvPr>
        </p:nvSpPr>
        <p:spPr>
          <a:xfrm>
            <a:off x="7872936" y="2743200"/>
            <a:ext cx="3782586" cy="3200400"/>
          </a:xfrm>
        </p:spPr>
        <p:txBody>
          <a:bodyPr>
            <a:normAutofit/>
          </a:bodyPr>
          <a:lstStyle/>
          <a:p>
            <a:pPr algn="ctr"/>
            <a:r>
              <a:rPr lang="en-US" sz="4000" dirty="0"/>
              <a:t>Proverbs 17:17</a:t>
            </a:r>
          </a:p>
          <a:p>
            <a:pPr algn="ctr"/>
            <a:r>
              <a:rPr lang="en-US" sz="4000" dirty="0"/>
              <a:t>27:6</a:t>
            </a:r>
          </a:p>
        </p:txBody>
      </p:sp>
      <p:pic>
        <p:nvPicPr>
          <p:cNvPr id="5" name="Picture Placeholder 4">
            <a:extLst>
              <a:ext uri="{FF2B5EF4-FFF2-40B4-BE49-F238E27FC236}">
                <a16:creationId xmlns:a16="http://schemas.microsoft.com/office/drawing/2014/main" id="{D0B5CEE0-854C-4115-8ABA-F5EA8AC92397}"/>
              </a:ext>
            </a:extLst>
          </p:cNvPr>
          <p:cNvPicPr>
            <a:picLocks noGrp="1" noChangeAspect="1"/>
          </p:cNvPicPr>
          <p:nvPr>
            <p:ph type="pic" idx="1"/>
          </p:nvPr>
        </p:nvPicPr>
        <p:blipFill>
          <a:blip r:embed="rId3">
            <a:extLst>
              <a:ext uri="{BEBA8EAE-BF5A-486C-A8C5-ECC9F3942E4B}">
                <a14:imgProps xmlns:a14="http://schemas.microsoft.com/office/drawing/2010/main">
                  <a14:imgLayer r:embed="rId4">
                    <a14:imgEffect>
                      <a14:sharpenSoften amount="37000"/>
                    </a14:imgEffect>
                  </a14:imgLayer>
                </a14:imgProps>
              </a:ext>
              <a:ext uri="{28A0092B-C50C-407E-A947-70E740481C1C}">
                <a14:useLocalDpi xmlns:a14="http://schemas.microsoft.com/office/drawing/2010/main" val="0"/>
              </a:ext>
            </a:extLst>
          </a:blip>
          <a:srcRect t="6898" b="6898"/>
          <a:stretch>
            <a:fillRect/>
          </a:stretch>
        </p:blipFill>
        <p:spPr/>
      </p:pic>
      <p:sp>
        <p:nvSpPr>
          <p:cNvPr id="7" name="TextBox 6">
            <a:extLst>
              <a:ext uri="{FF2B5EF4-FFF2-40B4-BE49-F238E27FC236}">
                <a16:creationId xmlns:a16="http://schemas.microsoft.com/office/drawing/2014/main" id="{83CC981D-C57D-4733-A179-FB105D7EEE2F}"/>
              </a:ext>
            </a:extLst>
          </p:cNvPr>
          <p:cNvSpPr txBox="1"/>
          <p:nvPr/>
        </p:nvSpPr>
        <p:spPr>
          <a:xfrm>
            <a:off x="457198" y="6183969"/>
            <a:ext cx="11198324" cy="674031"/>
          </a:xfrm>
          <a:prstGeom prst="rect">
            <a:avLst/>
          </a:prstGeom>
          <a:noFill/>
        </p:spPr>
        <p:txBody>
          <a:bodyPr wrap="square" rtlCol="0">
            <a:spAutoFit/>
          </a:bodyPr>
          <a:lstStyle/>
          <a:p>
            <a:pPr algn="ctr">
              <a:lnSpc>
                <a:spcPct val="90000"/>
              </a:lnSpc>
            </a:pPr>
            <a:r>
              <a:rPr lang="en-US" sz="4200" dirty="0"/>
              <a:t>It may be painful, but it will be helpful!</a:t>
            </a:r>
          </a:p>
        </p:txBody>
      </p:sp>
    </p:spTree>
    <p:extLst>
      <p:ext uri="{BB962C8B-B14F-4D97-AF65-F5344CB8AC3E}">
        <p14:creationId xmlns:p14="http://schemas.microsoft.com/office/powerpoint/2010/main" val="96078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83151" y="234351"/>
            <a:ext cx="3773863" cy="1975449"/>
          </a:xfrm>
        </p:spPr>
        <p:txBody>
          <a:bodyPr>
            <a:normAutofit/>
          </a:bodyPr>
          <a:lstStyle/>
          <a:p>
            <a:pPr algn="ctr"/>
            <a:r>
              <a:rPr lang="en-US" sz="5400" dirty="0"/>
              <a:t>People with Experience</a:t>
            </a:r>
          </a:p>
        </p:txBody>
      </p:sp>
      <p:sp>
        <p:nvSpPr>
          <p:cNvPr id="3" name="Text Placeholder 2"/>
          <p:cNvSpPr>
            <a:spLocks noGrp="1"/>
          </p:cNvSpPr>
          <p:nvPr>
            <p:ph type="body" sz="half" idx="2"/>
          </p:nvPr>
        </p:nvSpPr>
        <p:spPr>
          <a:xfrm>
            <a:off x="7872936" y="2743200"/>
            <a:ext cx="3782586" cy="3200400"/>
          </a:xfrm>
        </p:spPr>
        <p:txBody>
          <a:bodyPr>
            <a:normAutofit/>
          </a:bodyPr>
          <a:lstStyle/>
          <a:p>
            <a:pPr algn="ctr"/>
            <a:r>
              <a:rPr lang="en-US" sz="4000" dirty="0"/>
              <a:t>1 Kings 12:4-13</a:t>
            </a:r>
          </a:p>
          <a:p>
            <a:pPr algn="ctr"/>
            <a:r>
              <a:rPr lang="en-US" sz="4000" dirty="0"/>
              <a:t>Titus 2:3-5</a:t>
            </a:r>
          </a:p>
        </p:txBody>
      </p:sp>
      <p:pic>
        <p:nvPicPr>
          <p:cNvPr id="5" name="Picture Placeholder 4">
            <a:extLst>
              <a:ext uri="{FF2B5EF4-FFF2-40B4-BE49-F238E27FC236}">
                <a16:creationId xmlns:a16="http://schemas.microsoft.com/office/drawing/2014/main" id="{09CBBAD0-99BC-4B02-A1EA-A42BA1056698}"/>
              </a:ext>
            </a:extLst>
          </p:cNvPr>
          <p:cNvPicPr>
            <a:picLocks noGrp="1" noChangeAspect="1"/>
          </p:cNvPicPr>
          <p:nvPr>
            <p:ph type="pic" idx="1"/>
          </p:nvPr>
        </p:nvPicPr>
        <p:blipFill>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t="5018" b="5018"/>
          <a:stretch>
            <a:fillRect/>
          </a:stretch>
        </p:blipFill>
        <p:spPr/>
      </p:pic>
      <p:sp>
        <p:nvSpPr>
          <p:cNvPr id="7" name="TextBox 6">
            <a:extLst>
              <a:ext uri="{FF2B5EF4-FFF2-40B4-BE49-F238E27FC236}">
                <a16:creationId xmlns:a16="http://schemas.microsoft.com/office/drawing/2014/main" id="{33B2DB1B-2ADA-4982-823C-F2B52BD4B819}"/>
              </a:ext>
            </a:extLst>
          </p:cNvPr>
          <p:cNvSpPr txBox="1"/>
          <p:nvPr/>
        </p:nvSpPr>
        <p:spPr>
          <a:xfrm>
            <a:off x="457198" y="6183969"/>
            <a:ext cx="11198324" cy="674031"/>
          </a:xfrm>
          <a:prstGeom prst="rect">
            <a:avLst/>
          </a:prstGeom>
          <a:noFill/>
        </p:spPr>
        <p:txBody>
          <a:bodyPr wrap="square" rtlCol="0">
            <a:spAutoFit/>
          </a:bodyPr>
          <a:lstStyle/>
          <a:p>
            <a:pPr algn="ctr">
              <a:lnSpc>
                <a:spcPct val="90000"/>
              </a:lnSpc>
            </a:pPr>
            <a:r>
              <a:rPr lang="en-US" sz="4200" dirty="0"/>
              <a:t>They have faced what you are facing!</a:t>
            </a:r>
          </a:p>
        </p:txBody>
      </p:sp>
    </p:spTree>
    <p:extLst>
      <p:ext uri="{BB962C8B-B14F-4D97-AF65-F5344CB8AC3E}">
        <p14:creationId xmlns:p14="http://schemas.microsoft.com/office/powerpoint/2010/main" val="139410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7013" y="838200"/>
            <a:ext cx="4648199" cy="1066800"/>
          </a:xfrm>
        </p:spPr>
        <p:txBody>
          <a:bodyPr>
            <a:normAutofit/>
          </a:bodyPr>
          <a:lstStyle/>
          <a:p>
            <a:pPr algn="ctr"/>
            <a:r>
              <a:rPr lang="en-US" sz="7200" dirty="0"/>
              <a:t>Conclusion</a:t>
            </a:r>
          </a:p>
        </p:txBody>
      </p:sp>
      <p:sp>
        <p:nvSpPr>
          <p:cNvPr id="3" name="Subtitle 2"/>
          <p:cNvSpPr>
            <a:spLocks noGrp="1"/>
          </p:cNvSpPr>
          <p:nvPr>
            <p:ph type="subTitle" idx="1"/>
          </p:nvPr>
        </p:nvSpPr>
        <p:spPr>
          <a:xfrm>
            <a:off x="303213" y="2438400"/>
            <a:ext cx="4495800" cy="3505200"/>
          </a:xfrm>
        </p:spPr>
        <p:txBody>
          <a:bodyPr>
            <a:normAutofit/>
          </a:bodyPr>
          <a:lstStyle/>
          <a:p>
            <a:pPr algn="ctr"/>
            <a:r>
              <a:rPr lang="en-US" sz="4400" dirty="0"/>
              <a:t>Humble yourself!</a:t>
            </a:r>
          </a:p>
          <a:p>
            <a:pPr algn="ctr"/>
            <a:endParaRPr lang="en-US" sz="4400" dirty="0"/>
          </a:p>
          <a:p>
            <a:pPr algn="ctr"/>
            <a:r>
              <a:rPr lang="en-US" sz="4200" dirty="0"/>
              <a:t>Proverbs 8:13</a:t>
            </a:r>
          </a:p>
          <a:p>
            <a:pPr algn="ctr"/>
            <a:r>
              <a:rPr lang="en-US" sz="4200" dirty="0"/>
              <a:t>James 4:6</a:t>
            </a:r>
          </a:p>
          <a:p>
            <a:pPr algn="ctr"/>
            <a:r>
              <a:rPr lang="en-US" sz="4200" dirty="0"/>
              <a:t>Proverbs 9:9-10</a:t>
            </a:r>
          </a:p>
        </p:txBody>
      </p:sp>
      <p:pic>
        <p:nvPicPr>
          <p:cNvPr id="5" name="Picture Placeholder 4"/>
          <p:cNvPicPr>
            <a:picLocks noGrp="1" noChangeAspect="1"/>
          </p:cNvPicPr>
          <p:nvPr>
            <p:ph type="pic" sz="quarter" idx="13"/>
          </p:nvPr>
        </p:nvPicPr>
        <p:blipFill>
          <a:blip r:embed="rId3">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tretch>
            <a:fillRect/>
          </a:stretch>
        </p:blipFill>
        <p:spPr>
          <a:xfrm>
            <a:off x="5416467" y="228600"/>
            <a:ext cx="6461289" cy="5715000"/>
          </a:xfrm>
        </p:spPr>
      </p:pic>
      <p:sp>
        <p:nvSpPr>
          <p:cNvPr id="6" name="TextBox 5">
            <a:extLst>
              <a:ext uri="{FF2B5EF4-FFF2-40B4-BE49-F238E27FC236}">
                <a16:creationId xmlns:a16="http://schemas.microsoft.com/office/drawing/2014/main" id="{85BD7DCF-6C90-425E-92A0-72F2ADB63DAB}"/>
              </a:ext>
            </a:extLst>
          </p:cNvPr>
          <p:cNvSpPr txBox="1"/>
          <p:nvPr/>
        </p:nvSpPr>
        <p:spPr>
          <a:xfrm>
            <a:off x="-1" y="6183969"/>
            <a:ext cx="12188825" cy="674031"/>
          </a:xfrm>
          <a:prstGeom prst="rect">
            <a:avLst/>
          </a:prstGeom>
          <a:noFill/>
        </p:spPr>
        <p:txBody>
          <a:bodyPr wrap="square" rtlCol="0">
            <a:spAutoFit/>
          </a:bodyPr>
          <a:lstStyle/>
          <a:p>
            <a:pPr algn="ctr">
              <a:lnSpc>
                <a:spcPct val="90000"/>
              </a:lnSpc>
            </a:pPr>
            <a:r>
              <a:rPr lang="en-US" sz="4200" dirty="0"/>
              <a:t>“The fear of the Lord is the beginning of wisdom”</a:t>
            </a:r>
          </a:p>
        </p:txBody>
      </p:sp>
    </p:spTree>
    <p:extLst>
      <p:ext uri="{BB962C8B-B14F-4D97-AF65-F5344CB8AC3E}">
        <p14:creationId xmlns:p14="http://schemas.microsoft.com/office/powerpoint/2010/main" val="149294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co Living 16x9">
  <a:themeElements>
    <a:clrScheme name="EcoLiving">
      <a:dk1>
        <a:srgbClr val="404040"/>
      </a:dk1>
      <a:lt1>
        <a:sysClr val="window" lastClr="FFFFFF"/>
      </a:lt1>
      <a:dk2>
        <a:srgbClr val="000000"/>
      </a:dk2>
      <a:lt2>
        <a:srgbClr val="F5EECF"/>
      </a:lt2>
      <a:accent1>
        <a:srgbClr val="488E4A"/>
      </a:accent1>
      <a:accent2>
        <a:srgbClr val="6595BC"/>
      </a:accent2>
      <a:accent3>
        <a:srgbClr val="CB6933"/>
      </a:accent3>
      <a:accent4>
        <a:srgbClr val="D4BC49"/>
      </a:accent4>
      <a:accent5>
        <a:srgbClr val="8F5C31"/>
      </a:accent5>
      <a:accent6>
        <a:srgbClr val="6E7588"/>
      </a:accent6>
      <a:hlink>
        <a:srgbClr val="B1754C"/>
      </a:hlink>
      <a:folHlink>
        <a:srgbClr val="6595BC"/>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coLiving_16x9">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miter lim="800000"/>
        </a:ln>
        <a:ln w="28575" cap="flat" cmpd="sng" algn="ctr">
          <a:solidFill>
            <a:schemeClr val="phClr"/>
          </a:solidFill>
          <a:miter lim="800000"/>
        </a:ln>
        <a:ln w="41275" cap="flat" cmpd="sng" algn="ctr">
          <a:solidFill>
            <a:schemeClr val="phClr"/>
          </a:solidFill>
          <a:miter lim="800000"/>
        </a:ln>
      </a:lnStyleLst>
      <a:effectStyleLst>
        <a:effectStyle>
          <a:effectLst/>
        </a:effectStyle>
        <a:effectStyle>
          <a:effectLst>
            <a:outerShdw blurRad="39999" dist="23000" dir="5400000" algn="bl" rotWithShape="0">
              <a:srgbClr val="000000">
                <a:alpha val="40000"/>
              </a:srgbClr>
            </a:outerShdw>
          </a:effectLst>
        </a:effectStyle>
        <a:effectStyle>
          <a:effectLst>
            <a:outerShdw blurRad="38100" dist="19050" dir="540000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gradFill rotWithShape="1">
          <a:gsLst>
            <a:gs pos="0">
              <a:schemeClr val="phClr">
                <a:tint val="100000"/>
                <a:lumMod val="100000"/>
              </a:schemeClr>
            </a:gs>
            <a:gs pos="100000">
              <a:schemeClr val="phClr">
                <a:tint val="80000"/>
              </a:schemeClr>
            </a:gs>
          </a:gsLst>
          <a:lin ang="5400000" scaled="0"/>
        </a:gradFill>
        <a:blipFill>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sz="2400"/>
        </a:defPPr>
      </a:lstStyle>
      <a:style>
        <a:lnRef idx="2">
          <a:schemeClr val="accent1">
            <a:shade val="50000"/>
          </a:schemeClr>
        </a:lnRef>
        <a:fillRef idx="1">
          <a:schemeClr val="accent1"/>
        </a:fillRef>
        <a:effectRef idx="0">
          <a:schemeClr val="accent1"/>
        </a:effectRef>
        <a:fontRef idx="minor">
          <a:schemeClr val="lt1"/>
        </a:fontRef>
      </a:style>
    </a:spDef>
    <a:lnDef>
      <a:spPr>
        <a:ln w="28575">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Office Theme">
  <a:themeElements>
    <a:clrScheme name="EcoLiving">
      <a:dk1>
        <a:srgbClr val="404040"/>
      </a:dk1>
      <a:lt1>
        <a:sysClr val="window" lastClr="FFFFFF"/>
      </a:lt1>
      <a:dk2>
        <a:srgbClr val="000000"/>
      </a:dk2>
      <a:lt2>
        <a:srgbClr val="F5EECF"/>
      </a:lt2>
      <a:accent1>
        <a:srgbClr val="488E4A"/>
      </a:accent1>
      <a:accent2>
        <a:srgbClr val="6595BC"/>
      </a:accent2>
      <a:accent3>
        <a:srgbClr val="CB6933"/>
      </a:accent3>
      <a:accent4>
        <a:srgbClr val="D4BC49"/>
      </a:accent4>
      <a:accent5>
        <a:srgbClr val="8F5C31"/>
      </a:accent5>
      <a:accent6>
        <a:srgbClr val="6E7588"/>
      </a:accent6>
      <a:hlink>
        <a:srgbClr val="B1754C"/>
      </a:hlink>
      <a:folHlink>
        <a:srgbClr val="6595BC"/>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coLiving_16x9">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miter lim="800000"/>
        </a:ln>
        <a:ln w="28575" cap="flat" cmpd="sng" algn="ctr">
          <a:solidFill>
            <a:schemeClr val="phClr"/>
          </a:solidFill>
          <a:miter lim="800000"/>
        </a:ln>
        <a:ln w="41275" cap="flat" cmpd="sng" algn="ctr">
          <a:solidFill>
            <a:schemeClr val="phClr"/>
          </a:solidFill>
          <a:miter lim="800000"/>
        </a:ln>
      </a:lnStyleLst>
      <a:effectStyleLst>
        <a:effectStyle>
          <a:effectLst/>
        </a:effectStyle>
        <a:effectStyle>
          <a:effectLst>
            <a:outerShdw blurRad="39999" dist="23000" dir="5400000" algn="bl" rotWithShape="0">
              <a:srgbClr val="000000">
                <a:alpha val="40000"/>
              </a:srgbClr>
            </a:outerShdw>
          </a:effectLst>
        </a:effectStyle>
        <a:effectStyle>
          <a:effectLst>
            <a:outerShdw blurRad="38100" dist="19050" dir="540000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EcoLiving">
      <a:dk1>
        <a:srgbClr val="404040"/>
      </a:dk1>
      <a:lt1>
        <a:sysClr val="window" lastClr="FFFFFF"/>
      </a:lt1>
      <a:dk2>
        <a:srgbClr val="000000"/>
      </a:dk2>
      <a:lt2>
        <a:srgbClr val="F5EECF"/>
      </a:lt2>
      <a:accent1>
        <a:srgbClr val="488E4A"/>
      </a:accent1>
      <a:accent2>
        <a:srgbClr val="6595BC"/>
      </a:accent2>
      <a:accent3>
        <a:srgbClr val="CB6933"/>
      </a:accent3>
      <a:accent4>
        <a:srgbClr val="D4BC49"/>
      </a:accent4>
      <a:accent5>
        <a:srgbClr val="8F5C31"/>
      </a:accent5>
      <a:accent6>
        <a:srgbClr val="6E7588"/>
      </a:accent6>
      <a:hlink>
        <a:srgbClr val="B1754C"/>
      </a:hlink>
      <a:folHlink>
        <a:srgbClr val="6595BC"/>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coLiving_16x9">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miter lim="800000"/>
        </a:ln>
        <a:ln w="28575" cap="flat" cmpd="sng" algn="ctr">
          <a:solidFill>
            <a:schemeClr val="phClr"/>
          </a:solidFill>
          <a:miter lim="800000"/>
        </a:ln>
        <a:ln w="41275" cap="flat" cmpd="sng" algn="ctr">
          <a:solidFill>
            <a:schemeClr val="phClr"/>
          </a:solidFill>
          <a:miter lim="800000"/>
        </a:ln>
      </a:lnStyleLst>
      <a:effectStyleLst>
        <a:effectStyle>
          <a:effectLst/>
        </a:effectStyle>
        <a:effectStyle>
          <a:effectLst>
            <a:outerShdw blurRad="39999" dist="23000" dir="5400000" algn="bl" rotWithShape="0">
              <a:srgbClr val="000000">
                <a:alpha val="40000"/>
              </a:srgbClr>
            </a:outerShdw>
          </a:effectLst>
        </a:effectStyle>
        <a:effectStyle>
          <a:effectLst>
            <a:outerShdw blurRad="38100" dist="19050" dir="540000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9DEFF986-5B24-4FFE-8015-C92B2DCBC29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Natural living presentation (widescreen)</Template>
  <TotalTime>0</TotalTime>
  <Words>1643</Words>
  <Application>Microsoft Office PowerPoint</Application>
  <PresentationFormat>Custom</PresentationFormat>
  <Paragraphs>89</Paragraphs>
  <Slides>6</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Cambria</vt:lpstr>
      <vt:lpstr>Eco Living 16x9</vt:lpstr>
      <vt:lpstr>Wise Counsel</vt:lpstr>
      <vt:lpstr>The Word of God</vt:lpstr>
      <vt:lpstr>Godly Parents</vt:lpstr>
      <vt:lpstr>A True Friend</vt:lpstr>
      <vt:lpstr>People with Experience</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2017-08-26T01:52:37Z</dcterms:created>
  <dcterms:modified xsi:type="dcterms:W3CDTF">2017-08-26T16:55:15Z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TC028010969991</vt:lpwstr>
  </property>
</Properties>
</file>